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9"/>
  </p:notesMasterIdLst>
  <p:sldIdLst>
    <p:sldId id="306" r:id="rId2"/>
    <p:sldId id="305" r:id="rId3"/>
    <p:sldId id="287" r:id="rId4"/>
    <p:sldId id="310" r:id="rId5"/>
    <p:sldId id="288" r:id="rId6"/>
    <p:sldId id="307" r:id="rId7"/>
    <p:sldId id="312" r:id="rId8"/>
    <p:sldId id="313" r:id="rId9"/>
    <p:sldId id="314" r:id="rId10"/>
    <p:sldId id="311" r:id="rId11"/>
    <p:sldId id="256" r:id="rId12"/>
    <p:sldId id="289" r:id="rId13"/>
    <p:sldId id="280" r:id="rId14"/>
    <p:sldId id="279" r:id="rId15"/>
    <p:sldId id="281" r:id="rId16"/>
    <p:sldId id="284" r:id="rId17"/>
    <p:sldId id="290" r:id="rId18"/>
    <p:sldId id="299" r:id="rId19"/>
    <p:sldId id="292" r:id="rId20"/>
    <p:sldId id="283" r:id="rId21"/>
    <p:sldId id="282" r:id="rId22"/>
    <p:sldId id="293" r:id="rId23"/>
    <p:sldId id="300" r:id="rId24"/>
    <p:sldId id="294" r:id="rId25"/>
    <p:sldId id="295" r:id="rId26"/>
    <p:sldId id="301" r:id="rId27"/>
    <p:sldId id="297" r:id="rId28"/>
    <p:sldId id="302" r:id="rId29"/>
    <p:sldId id="298" r:id="rId30"/>
    <p:sldId id="257" r:id="rId31"/>
    <p:sldId id="286" r:id="rId32"/>
    <p:sldId id="303" r:id="rId33"/>
    <p:sldId id="263" r:id="rId34"/>
    <p:sldId id="308" r:id="rId35"/>
    <p:sldId id="275" r:id="rId36"/>
    <p:sldId id="270" r:id="rId37"/>
    <p:sldId id="277" r:id="rId38"/>
    <p:sldId id="272" r:id="rId39"/>
    <p:sldId id="273" r:id="rId40"/>
    <p:sldId id="264" r:id="rId41"/>
    <p:sldId id="265" r:id="rId42"/>
    <p:sldId id="276" r:id="rId43"/>
    <p:sldId id="258" r:id="rId44"/>
    <p:sldId id="262" r:id="rId45"/>
    <p:sldId id="260" r:id="rId46"/>
    <p:sldId id="261" r:id="rId47"/>
    <p:sldId id="259" r:id="rId48"/>
  </p:sldIdLst>
  <p:sldSz cx="12192000" cy="6858000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alibri Light" panose="020F0302020204030204" pitchFamily="34" charset="0"/>
      <p:regular r:id="rId54"/>
      <p:italic r:id="rId55"/>
    </p:embeddedFont>
  </p:embeddedFontLst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uncionalidades" id="{A364EE64-C8F8-4936-AF61-6EF6D2D7E8B6}">
          <p14:sldIdLst>
            <p14:sldId id="306"/>
            <p14:sldId id="305"/>
            <p14:sldId id="287"/>
            <p14:sldId id="310"/>
            <p14:sldId id="288"/>
            <p14:sldId id="307"/>
            <p14:sldId id="312"/>
            <p14:sldId id="313"/>
            <p14:sldId id="314"/>
            <p14:sldId id="311"/>
          </p14:sldIdLst>
        </p14:section>
        <p14:section name="Home / Login" id="{50FD5D9D-7B7E-4201-8DCF-225C6537A604}">
          <p14:sldIdLst>
            <p14:sldId id="256"/>
            <p14:sldId id="289"/>
            <p14:sldId id="280"/>
          </p14:sldIdLst>
        </p14:section>
        <p14:section name="User Path" id="{B30FCE8C-A55B-4ADD-AA65-01A5C252B28A}">
          <p14:sldIdLst>
            <p14:sldId id="279"/>
            <p14:sldId id="281"/>
            <p14:sldId id="284"/>
            <p14:sldId id="290"/>
            <p14:sldId id="299"/>
            <p14:sldId id="292"/>
          </p14:sldIdLst>
        </p14:section>
        <p14:section name="Admin Path" id="{D7A71BCD-262E-4BEA-859C-45164AA03C30}">
          <p14:sldIdLst>
            <p14:sldId id="283"/>
            <p14:sldId id="282"/>
            <p14:sldId id="293"/>
            <p14:sldId id="300"/>
            <p14:sldId id="294"/>
            <p14:sldId id="295"/>
            <p14:sldId id="301"/>
            <p14:sldId id="297"/>
            <p14:sldId id="302"/>
            <p14:sldId id="298"/>
          </p14:sldIdLst>
        </p14:section>
        <p14:section name="Livros" id="{3A1C2508-5C3B-4C31-B86F-69AE52C20BC2}">
          <p14:sldIdLst>
            <p14:sldId id="257"/>
            <p14:sldId id="286"/>
            <p14:sldId id="303"/>
            <p14:sldId id="263"/>
            <p14:sldId id="308"/>
          </p14:sldIdLst>
        </p14:section>
        <p14:section name="Carrinho de compras" id="{05F64253-3D68-4303-9DE0-1D14A72C9451}">
          <p14:sldIdLst>
            <p14:sldId id="275"/>
            <p14:sldId id="270"/>
            <p14:sldId id="277"/>
            <p14:sldId id="272"/>
            <p14:sldId id="273"/>
          </p14:sldIdLst>
        </p14:section>
        <p14:section name="Avaliação dos leitores" id="{69263360-5B0B-4C57-916F-4B68BECBDA61}">
          <p14:sldIdLst>
            <p14:sldId id="264"/>
            <p14:sldId id="265"/>
            <p14:sldId id="276"/>
          </p14:sldIdLst>
        </p14:section>
        <p14:section name="Livrarias" id="{E5B5F149-53DC-49EE-ADC0-42F490597C54}">
          <p14:sldIdLst>
            <p14:sldId id="258"/>
            <p14:sldId id="262"/>
            <p14:sldId id="260"/>
            <p14:sldId id="261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tarina Camilo" initials="CC" lastIdx="11" clrIdx="0">
    <p:extLst>
      <p:ext uri="{19B8F6BF-5375-455C-9EA6-DF929625EA0E}">
        <p15:presenceInfo xmlns:p15="http://schemas.microsoft.com/office/powerpoint/2012/main" userId="7034cdd2d089fe98" providerId="Windows Live"/>
      </p:ext>
    </p:extLst>
  </p:cmAuthor>
  <p:cmAuthor id="2" name="Sara Raquel Bico Correia" initials="SRBC" lastIdx="4" clrIdx="1">
    <p:extLst>
      <p:ext uri="{19B8F6BF-5375-455C-9EA6-DF929625EA0E}">
        <p15:presenceInfo xmlns:p15="http://schemas.microsoft.com/office/powerpoint/2012/main" userId="Sara Raquel Bico Correi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E59"/>
    <a:srgbClr val="E1E2E4"/>
    <a:srgbClr val="3B3838"/>
    <a:srgbClr val="D5D6D9"/>
    <a:srgbClr val="EFF0F1"/>
    <a:srgbClr val="7E8A87"/>
    <a:srgbClr val="FDFDFD"/>
    <a:srgbClr val="CDCED1"/>
    <a:srgbClr val="767171"/>
    <a:srgbClr val="F6F7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97" autoAdjust="0"/>
    <p:restoredTop sz="82068" autoAdjust="0"/>
  </p:normalViewPr>
  <p:slideViewPr>
    <p:cSldViewPr snapToGrid="0">
      <p:cViewPr>
        <p:scale>
          <a:sx n="80" d="100"/>
          <a:sy n="80" d="100"/>
        </p:scale>
        <p:origin x="761" y="1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03T22:35:46.056" idx="2">
    <p:pos x="10" y="10"/>
    <p:text>Confirmar se não falta nenhum campo importante.</p:text>
    <p:extLst>
      <p:ext uri="{C676402C-5697-4E1C-873F-D02D1690AC5C}">
        <p15:threadingInfo xmlns:p15="http://schemas.microsoft.com/office/powerpoint/2012/main" timeZoneBias="-60"/>
      </p:ext>
    </p:extLst>
  </p:cm>
  <p:cm authorId="2" dt="2020-05-04T11:54:44.099" idx="2">
    <p:pos x="10" y="146"/>
    <p:text>acho que só tirava "confirmar password" porque senão na base de dados tiriamos que ter 2 atributos para password ahah</p:text>
    <p:extLst>
      <p:ext uri="{C676402C-5697-4E1C-873F-D02D1690AC5C}">
        <p15:threadingInfo xmlns:p15="http://schemas.microsoft.com/office/powerpoint/2012/main" timeZoneBias="-60">
          <p15:parentCm authorId="1" idx="2"/>
        </p15:threadingInfo>
      </p:ext>
    </p:extLst>
  </p:cm>
  <p:cm authorId="1" dt="2020-05-05T14:52:17.997" idx="3">
    <p:pos x="10" y="282"/>
    <p:text>Pois, não tinha pensado nisso. Done!</p:text>
    <p:extLst>
      <p:ext uri="{C676402C-5697-4E1C-873F-D02D1690AC5C}">
        <p15:threadingInfo xmlns:p15="http://schemas.microsoft.com/office/powerpoint/2012/main" timeZoneBias="-60">
          <p15:parentCm authorId="1" idx="2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07T14:27:24.583" idx="11">
    <p:pos x="10" y="10"/>
    <p:text>Eliminar este slide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06T16:23:11.776" idx="10">
    <p:pos x="10" y="10"/>
    <p:text>Eliminar este slide</p:text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24EAD-D585-4390-9378-BF04AC7085A9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1552D-C2F5-40EC-95ED-45E64F3FB4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554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1552D-C2F5-40EC-95ED-45E64F3FB42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949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1552D-C2F5-40EC-95ED-45E64F3FB42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970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1552D-C2F5-40EC-95ED-45E64F3FB42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730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1552D-C2F5-40EC-95ED-45E64F3FB42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358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1552D-C2F5-40EC-95ED-45E64F3FB42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800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1552D-C2F5-40EC-95ED-45E64F3FB42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444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22840-1913-4C1E-80FB-4E3658D0D0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86B4B8-FD17-447E-8D17-7BAC697288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7F83D-8D92-4A95-991B-BC1406A5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2C21C-50F1-4AB2-930B-010DA864AF16}" type="datetimeFigureOut">
              <a:rPr lang="pt-PT" smtClean="0"/>
              <a:t>16/05/2020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EC61A-6BC2-4A78-8282-D3F6A38FE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E0F46-0AB2-425F-BA54-F9D02775A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7B9DE-C132-4D48-B923-F3CDE60F9B6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00902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11FB6-E029-4292-868F-2E1975DA3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5EA1FB-6254-410B-8CAC-BE8B4CD404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EF70A1-7F1F-42F3-9A14-FA872724F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2C21C-50F1-4AB2-930B-010DA864AF16}" type="datetimeFigureOut">
              <a:rPr lang="pt-PT" smtClean="0"/>
              <a:t>16/05/2020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B9715-C410-41B4-B27A-4F6E60D6E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6AE1A-AC95-4468-9BB3-C1603603A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7B9DE-C132-4D48-B923-F3CDE60F9B6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12938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81DCC6-8157-44CD-9A17-ECB7E7FA7E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10F7D5-EDA3-4D46-A419-A47DDA27D3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1FA4F-9A1D-4B4C-9368-9FEF9A5A7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2C21C-50F1-4AB2-930B-010DA864AF16}" type="datetimeFigureOut">
              <a:rPr lang="pt-PT" smtClean="0"/>
              <a:t>16/05/2020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05C9B6-0D28-499A-8B86-52C084960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41B33-D4C1-4477-BE01-C6086EE0E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7B9DE-C132-4D48-B923-F3CDE60F9B6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35123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373A7-57A3-4DA0-A19D-79A326D62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44A93-ED20-4074-BF3F-F62F62CC8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525FB-69DC-4039-B31D-1E526009A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2C21C-50F1-4AB2-930B-010DA864AF16}" type="datetimeFigureOut">
              <a:rPr lang="pt-PT" smtClean="0"/>
              <a:t>16/05/2020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93F6C-EB56-407F-B232-BA292D899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A8D6C-43A8-4D63-AA86-4A8BA3974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7B9DE-C132-4D48-B923-F3CDE60F9B6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92408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687E-414F-48B8-9F95-67EB2FEDC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1A7260-5EB3-4AF1-92DA-9F1202534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95146-B9EB-4E7B-BDB3-AF0ADBC78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2C21C-50F1-4AB2-930B-010DA864AF16}" type="datetimeFigureOut">
              <a:rPr lang="pt-PT" smtClean="0"/>
              <a:t>16/05/2020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6D271-E8AD-4DAB-AA78-AB990DAC3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FBD4B-0E4B-45DC-B624-AAA02110E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7B9DE-C132-4D48-B923-F3CDE60F9B6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75679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211DA-D52B-4C4D-8F1F-DAD97CFA8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91249-FF89-4947-B2D0-0011380500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8467B5-89B7-41D0-8391-140D13062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05357E-4B73-4708-B731-104F8BCBD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2C21C-50F1-4AB2-930B-010DA864AF16}" type="datetimeFigureOut">
              <a:rPr lang="pt-PT" smtClean="0"/>
              <a:t>16/05/2020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83ADFF-D735-4336-AA81-2B3B1B588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239024-7E44-42D7-9C5F-388C4D28E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7B9DE-C132-4D48-B923-F3CDE60F9B6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84613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3F39B-E3D0-437B-BA04-F01D57BBF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EC0DC-09DB-4D07-928A-382FB4516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B24D77-40CA-42E7-9486-A8931F9C47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65907F-A8B6-4EDF-BAB1-17E6D3F70F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8E30CE-41D7-4562-8D72-5C29E639D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BB4208-77FF-41C2-98AC-B5191F60D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2C21C-50F1-4AB2-930B-010DA864AF16}" type="datetimeFigureOut">
              <a:rPr lang="pt-PT" smtClean="0"/>
              <a:t>16/05/2020</a:t>
            </a:fld>
            <a:endParaRPr lang="pt-P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9F5CEF-E140-4452-A522-9F32B24A3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B0301B-9370-46B8-88B7-811AADBC7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7B9DE-C132-4D48-B923-F3CDE60F9B6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70648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DC7E1-9B6F-4BF3-9602-52E8640EA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44A74D-C486-4C4F-8AFD-570E974D3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2C21C-50F1-4AB2-930B-010DA864AF16}" type="datetimeFigureOut">
              <a:rPr lang="pt-PT" smtClean="0"/>
              <a:t>16/05/2020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7694B2-356C-4734-9288-71A37F698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4274C-B994-46B0-A09A-BF377DEB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7B9DE-C132-4D48-B923-F3CDE60F9B6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25667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44D7F-61C7-4A98-91F2-EB37DF0A2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2C21C-50F1-4AB2-930B-010DA864AF16}" type="datetimeFigureOut">
              <a:rPr lang="pt-PT" smtClean="0"/>
              <a:t>16/05/2020</a:t>
            </a:fld>
            <a:endParaRPr lang="pt-P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54A4B0-5FC6-4ACB-953D-C0ACE1775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262D5-ECCA-4BAC-B58C-2156BD3B9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7B9DE-C132-4D48-B923-F3CDE60F9B6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3956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DDEC1-BEE4-46BA-9AB7-FEB6A71B7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7EFC8-CF71-4BF6-87EB-173205A2D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EF3280-C47C-41F0-B36B-03BB4154A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B01C61-4F99-4824-A348-B42DF1B1B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2C21C-50F1-4AB2-930B-010DA864AF16}" type="datetimeFigureOut">
              <a:rPr lang="pt-PT" smtClean="0"/>
              <a:t>16/05/2020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60CF00-700A-4A53-A80E-963BE2665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812812-5C7A-4070-BED6-0350EF76D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7B9DE-C132-4D48-B923-F3CDE60F9B6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4161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E0E0E-21C9-4D8A-8EBD-49B39E5B8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F7AF4-011F-4CAE-9E69-28A882B2EB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C926E-A1A4-4CEF-830B-23CCB631A9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C2E8A7-9ED1-47E5-BE73-08C1C856F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2C21C-50F1-4AB2-930B-010DA864AF16}" type="datetimeFigureOut">
              <a:rPr lang="pt-PT" smtClean="0"/>
              <a:t>16/05/2020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E68E9E-F578-434C-B6ED-13DAB7332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0F862C-69DD-432A-B3E2-8C8144B37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7B9DE-C132-4D48-B923-F3CDE60F9B6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97590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2FAAC6-985B-4ADB-B315-64F469198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E8A690-FF1D-41ED-873B-DF591E481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2F3DF1-D16C-4B32-B411-2A81B0D1DC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2C21C-50F1-4AB2-930B-010DA864AF16}" type="datetimeFigureOut">
              <a:rPr lang="pt-PT" smtClean="0"/>
              <a:t>16/05/2020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F430B-C9EB-496B-A420-53B5F72D83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F8DB6-3FDB-4B28-90FC-7DAD9572C1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7B9DE-C132-4D48-B923-F3CDE60F9B6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61351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2.svg"/><Relationship Id="rId3" Type="http://schemas.openxmlformats.org/officeDocument/2006/relationships/slide" Target="slide30.xml"/><Relationship Id="rId7" Type="http://schemas.openxmlformats.org/officeDocument/2006/relationships/image" Target="../media/image23.png"/><Relationship Id="rId12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43.xml"/><Relationship Id="rId11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slide" Target="slide47.xml"/><Relationship Id="rId10" Type="http://schemas.openxmlformats.org/officeDocument/2006/relationships/image" Target="../media/image26.png"/><Relationship Id="rId4" Type="http://schemas.openxmlformats.org/officeDocument/2006/relationships/slide" Target="slide12.xml"/><Relationship Id="rId9" Type="http://schemas.openxmlformats.org/officeDocument/2006/relationships/image" Target="../media/image25.png"/><Relationship Id="rId1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1.png"/><Relationship Id="rId3" Type="http://schemas.openxmlformats.org/officeDocument/2006/relationships/slide" Target="slide30.xml"/><Relationship Id="rId7" Type="http://schemas.openxmlformats.org/officeDocument/2006/relationships/image" Target="../media/image24.png"/><Relationship Id="rId12" Type="http://schemas.openxmlformats.org/officeDocument/2006/relationships/slide" Target="slide20.xml"/><Relationship Id="rId2" Type="http://schemas.openxmlformats.org/officeDocument/2006/relationships/image" Target="../media/image1.png"/><Relationship Id="rId16" Type="http://schemas.openxmlformats.org/officeDocument/2006/relationships/slide" Target="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slide" Target="slide14.xml"/><Relationship Id="rId5" Type="http://schemas.openxmlformats.org/officeDocument/2006/relationships/slide" Target="slide43.xml"/><Relationship Id="rId15" Type="http://schemas.openxmlformats.org/officeDocument/2006/relationships/image" Target="../media/image5.png"/><Relationship Id="rId10" Type="http://schemas.openxmlformats.org/officeDocument/2006/relationships/image" Target="../media/image27.png"/><Relationship Id="rId4" Type="http://schemas.openxmlformats.org/officeDocument/2006/relationships/image" Target="../media/image4.png"/><Relationship Id="rId9" Type="http://schemas.openxmlformats.org/officeDocument/2006/relationships/image" Target="../media/image26.png"/><Relationship Id="rId14" Type="http://schemas.openxmlformats.org/officeDocument/2006/relationships/image" Target="../media/image2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9.png"/><Relationship Id="rId3" Type="http://schemas.openxmlformats.org/officeDocument/2006/relationships/slide" Target="slide43.xml"/><Relationship Id="rId7" Type="http://schemas.openxmlformats.org/officeDocument/2006/relationships/image" Target="../media/image25.png"/><Relationship Id="rId12" Type="http://schemas.openxmlformats.org/officeDocument/2006/relationships/slide" Target="slide14.xml"/><Relationship Id="rId17" Type="http://schemas.openxmlformats.org/officeDocument/2006/relationships/comments" Target="../comments/comment1.xml"/><Relationship Id="rId2" Type="http://schemas.openxmlformats.org/officeDocument/2006/relationships/image" Target="../media/image1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slide" Target="slide15.xml"/><Relationship Id="rId5" Type="http://schemas.openxmlformats.org/officeDocument/2006/relationships/image" Target="../media/image23.png"/><Relationship Id="rId15" Type="http://schemas.openxmlformats.org/officeDocument/2006/relationships/slide" Target="slide47.xml"/><Relationship Id="rId10" Type="http://schemas.openxmlformats.org/officeDocument/2006/relationships/image" Target="../media/image4.png"/><Relationship Id="rId4" Type="http://schemas.openxmlformats.org/officeDocument/2006/relationships/slide" Target="slide11.xml"/><Relationship Id="rId9" Type="http://schemas.openxmlformats.org/officeDocument/2006/relationships/slide" Target="slide30.xml"/><Relationship Id="rId14" Type="http://schemas.openxmlformats.org/officeDocument/2006/relationships/image" Target="../media/image3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slide" Target="slide12.xml"/><Relationship Id="rId18" Type="http://schemas.openxmlformats.org/officeDocument/2006/relationships/slide" Target="slide47.xml"/><Relationship Id="rId3" Type="http://schemas.openxmlformats.org/officeDocument/2006/relationships/slide" Target="slide43.xml"/><Relationship Id="rId7" Type="http://schemas.openxmlformats.org/officeDocument/2006/relationships/image" Target="../media/image25.png"/><Relationship Id="rId12" Type="http://schemas.openxmlformats.org/officeDocument/2006/relationships/slide" Target="slide15.xml"/><Relationship Id="rId17" Type="http://schemas.openxmlformats.org/officeDocument/2006/relationships/image" Target="../media/image28.sv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slide" Target="slide13.xml"/><Relationship Id="rId5" Type="http://schemas.openxmlformats.org/officeDocument/2006/relationships/image" Target="../media/image23.png"/><Relationship Id="rId15" Type="http://schemas.openxmlformats.org/officeDocument/2006/relationships/image" Target="../media/image32.svg"/><Relationship Id="rId10" Type="http://schemas.openxmlformats.org/officeDocument/2006/relationships/image" Target="../media/image4.png"/><Relationship Id="rId19" Type="http://schemas.openxmlformats.org/officeDocument/2006/relationships/image" Target="../media/image5.png"/><Relationship Id="rId4" Type="http://schemas.openxmlformats.org/officeDocument/2006/relationships/slide" Target="slide11.xml"/><Relationship Id="rId9" Type="http://schemas.openxmlformats.org/officeDocument/2006/relationships/slide" Target="slide30.xml"/><Relationship Id="rId1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4.svg"/><Relationship Id="rId18" Type="http://schemas.openxmlformats.org/officeDocument/2006/relationships/image" Target="../media/image37.png"/><Relationship Id="rId3" Type="http://schemas.openxmlformats.org/officeDocument/2006/relationships/slide" Target="slide43.xml"/><Relationship Id="rId21" Type="http://schemas.openxmlformats.org/officeDocument/2006/relationships/image" Target="../media/image28.svg"/><Relationship Id="rId7" Type="http://schemas.openxmlformats.org/officeDocument/2006/relationships/image" Target="../media/image25.png"/><Relationship Id="rId12" Type="http://schemas.openxmlformats.org/officeDocument/2006/relationships/image" Target="../media/image33.png"/><Relationship Id="rId17" Type="http://schemas.openxmlformats.org/officeDocument/2006/relationships/slide" Target="slide19.xml"/><Relationship Id="rId2" Type="http://schemas.openxmlformats.org/officeDocument/2006/relationships/image" Target="../media/image1.png"/><Relationship Id="rId16" Type="http://schemas.openxmlformats.org/officeDocument/2006/relationships/image" Target="../media/image36.sv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slide" Target="slide16.xml"/><Relationship Id="rId5" Type="http://schemas.openxmlformats.org/officeDocument/2006/relationships/image" Target="../media/image23.png"/><Relationship Id="rId15" Type="http://schemas.openxmlformats.org/officeDocument/2006/relationships/image" Target="../media/image35.png"/><Relationship Id="rId23" Type="http://schemas.openxmlformats.org/officeDocument/2006/relationships/image" Target="../media/image5.png"/><Relationship Id="rId10" Type="http://schemas.openxmlformats.org/officeDocument/2006/relationships/image" Target="../media/image4.png"/><Relationship Id="rId19" Type="http://schemas.openxmlformats.org/officeDocument/2006/relationships/image" Target="../media/image38.svg"/><Relationship Id="rId4" Type="http://schemas.openxmlformats.org/officeDocument/2006/relationships/slide" Target="slide11.xml"/><Relationship Id="rId9" Type="http://schemas.openxmlformats.org/officeDocument/2006/relationships/slide" Target="slide30.xml"/><Relationship Id="rId14" Type="http://schemas.openxmlformats.org/officeDocument/2006/relationships/slide" Target="slide17.xml"/><Relationship Id="rId22" Type="http://schemas.openxmlformats.org/officeDocument/2006/relationships/slide" Target="slide4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slide" Target="slide15.xml"/><Relationship Id="rId18" Type="http://schemas.openxmlformats.org/officeDocument/2006/relationships/slide" Target="slide47.xml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12" Type="http://schemas.openxmlformats.org/officeDocument/2006/relationships/image" Target="../media/image5.png"/><Relationship Id="rId17" Type="http://schemas.openxmlformats.org/officeDocument/2006/relationships/image" Target="../media/image28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4.png"/><Relationship Id="rId5" Type="http://schemas.openxmlformats.org/officeDocument/2006/relationships/slide" Target="slide11.xml"/><Relationship Id="rId15" Type="http://schemas.openxmlformats.org/officeDocument/2006/relationships/image" Target="../media/image32.svg"/><Relationship Id="rId10" Type="http://schemas.openxmlformats.org/officeDocument/2006/relationships/slide" Target="slide30.xml"/><Relationship Id="rId4" Type="http://schemas.openxmlformats.org/officeDocument/2006/relationships/slide" Target="slide43.xml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slide" Target="slide33.xml"/><Relationship Id="rId18" Type="http://schemas.openxmlformats.org/officeDocument/2006/relationships/image" Target="../media/image21.png"/><Relationship Id="rId3" Type="http://schemas.openxmlformats.org/officeDocument/2006/relationships/image" Target="../media/image1.png"/><Relationship Id="rId21" Type="http://schemas.openxmlformats.org/officeDocument/2006/relationships/slide" Target="slide47.xml"/><Relationship Id="rId7" Type="http://schemas.openxmlformats.org/officeDocument/2006/relationships/image" Target="../media/image24.png"/><Relationship Id="rId12" Type="http://schemas.openxmlformats.org/officeDocument/2006/relationships/slide" Target="slide18.xml"/><Relationship Id="rId17" Type="http://schemas.openxmlformats.org/officeDocument/2006/relationships/image" Target="../media/image32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1.png"/><Relationship Id="rId20" Type="http://schemas.openxmlformats.org/officeDocument/2006/relationships/slide" Target="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4.png"/><Relationship Id="rId5" Type="http://schemas.openxmlformats.org/officeDocument/2006/relationships/slide" Target="slide11.xml"/><Relationship Id="rId15" Type="http://schemas.openxmlformats.org/officeDocument/2006/relationships/slide" Target="slide15.xml"/><Relationship Id="rId10" Type="http://schemas.openxmlformats.org/officeDocument/2006/relationships/slide" Target="slide30.xml"/><Relationship Id="rId19" Type="http://schemas.openxmlformats.org/officeDocument/2006/relationships/image" Target="../media/image28.svg"/><Relationship Id="rId4" Type="http://schemas.openxmlformats.org/officeDocument/2006/relationships/slide" Target="slide43.xml"/><Relationship Id="rId9" Type="http://schemas.openxmlformats.org/officeDocument/2006/relationships/image" Target="../media/image26.png"/><Relationship Id="rId14" Type="http://schemas.openxmlformats.org/officeDocument/2006/relationships/image" Target="../media/image39.jpg"/><Relationship Id="rId2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slide" Target="slide33.xml"/><Relationship Id="rId18" Type="http://schemas.openxmlformats.org/officeDocument/2006/relationships/image" Target="../media/image21.png"/><Relationship Id="rId3" Type="http://schemas.openxmlformats.org/officeDocument/2006/relationships/image" Target="../media/image1.png"/><Relationship Id="rId21" Type="http://schemas.openxmlformats.org/officeDocument/2006/relationships/image" Target="../media/image5.png"/><Relationship Id="rId7" Type="http://schemas.openxmlformats.org/officeDocument/2006/relationships/image" Target="../media/image24.png"/><Relationship Id="rId12" Type="http://schemas.openxmlformats.org/officeDocument/2006/relationships/slide" Target="slide17.xml"/><Relationship Id="rId17" Type="http://schemas.openxmlformats.org/officeDocument/2006/relationships/image" Target="../media/image32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1.png"/><Relationship Id="rId20" Type="http://schemas.openxmlformats.org/officeDocument/2006/relationships/slide" Target="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4.png"/><Relationship Id="rId5" Type="http://schemas.openxmlformats.org/officeDocument/2006/relationships/slide" Target="slide11.xml"/><Relationship Id="rId15" Type="http://schemas.openxmlformats.org/officeDocument/2006/relationships/slide" Target="slide15.xml"/><Relationship Id="rId10" Type="http://schemas.openxmlformats.org/officeDocument/2006/relationships/slide" Target="slide30.xml"/><Relationship Id="rId19" Type="http://schemas.openxmlformats.org/officeDocument/2006/relationships/image" Target="../media/image28.svg"/><Relationship Id="rId4" Type="http://schemas.openxmlformats.org/officeDocument/2006/relationships/slide" Target="slide43.xml"/><Relationship Id="rId9" Type="http://schemas.openxmlformats.org/officeDocument/2006/relationships/image" Target="../media/image26.png"/><Relationship Id="rId14" Type="http://schemas.openxmlformats.org/officeDocument/2006/relationships/image" Target="../media/image39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1.png"/><Relationship Id="rId1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12" Type="http://schemas.openxmlformats.org/officeDocument/2006/relationships/slide" Target="slide15.xml"/><Relationship Id="rId17" Type="http://schemas.openxmlformats.org/officeDocument/2006/relationships/slide" Target="slide47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4.png"/><Relationship Id="rId5" Type="http://schemas.openxmlformats.org/officeDocument/2006/relationships/slide" Target="slide11.xml"/><Relationship Id="rId15" Type="http://schemas.openxmlformats.org/officeDocument/2006/relationships/image" Target="../media/image21.png"/><Relationship Id="rId10" Type="http://schemas.openxmlformats.org/officeDocument/2006/relationships/slide" Target="slide30.xml"/><Relationship Id="rId4" Type="http://schemas.openxmlformats.org/officeDocument/2006/relationships/slide" Target="slide43.xml"/><Relationship Id="rId9" Type="http://schemas.openxmlformats.org/officeDocument/2006/relationships/image" Target="../media/image26.png"/><Relationship Id="rId14" Type="http://schemas.openxmlformats.org/officeDocument/2006/relationships/image" Target="../media/image3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fonts.google.com/specimen/Barlow?query=barlow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8.svg"/><Relationship Id="rId3" Type="http://schemas.openxmlformats.org/officeDocument/2006/relationships/slide" Target="slide43.xml"/><Relationship Id="rId7" Type="http://schemas.openxmlformats.org/officeDocument/2006/relationships/image" Target="../media/image25.png"/><Relationship Id="rId12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slide" Target="slide21.xml"/><Relationship Id="rId5" Type="http://schemas.openxmlformats.org/officeDocument/2006/relationships/image" Target="../media/image23.png"/><Relationship Id="rId15" Type="http://schemas.openxmlformats.org/officeDocument/2006/relationships/image" Target="../media/image5.png"/><Relationship Id="rId10" Type="http://schemas.openxmlformats.org/officeDocument/2006/relationships/image" Target="../media/image4.png"/><Relationship Id="rId4" Type="http://schemas.openxmlformats.org/officeDocument/2006/relationships/slide" Target="slide11.xml"/><Relationship Id="rId9" Type="http://schemas.openxmlformats.org/officeDocument/2006/relationships/slide" Target="slide30.xml"/><Relationship Id="rId14" Type="http://schemas.openxmlformats.org/officeDocument/2006/relationships/slide" Target="slide4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6.svg"/><Relationship Id="rId18" Type="http://schemas.openxmlformats.org/officeDocument/2006/relationships/image" Target="../media/image42.png"/><Relationship Id="rId3" Type="http://schemas.openxmlformats.org/officeDocument/2006/relationships/slide" Target="slide43.xml"/><Relationship Id="rId21" Type="http://schemas.openxmlformats.org/officeDocument/2006/relationships/image" Target="../media/image28.svg"/><Relationship Id="rId7" Type="http://schemas.openxmlformats.org/officeDocument/2006/relationships/image" Target="../media/image25.png"/><Relationship Id="rId12" Type="http://schemas.openxmlformats.org/officeDocument/2006/relationships/image" Target="../media/image35.png"/><Relationship Id="rId17" Type="http://schemas.openxmlformats.org/officeDocument/2006/relationships/slide" Target="slide27.xml"/><Relationship Id="rId2" Type="http://schemas.openxmlformats.org/officeDocument/2006/relationships/image" Target="../media/image1.png"/><Relationship Id="rId16" Type="http://schemas.openxmlformats.org/officeDocument/2006/relationships/image" Target="../media/image41.sv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slide" Target="slide24.xml"/><Relationship Id="rId5" Type="http://schemas.openxmlformats.org/officeDocument/2006/relationships/image" Target="../media/image23.png"/><Relationship Id="rId15" Type="http://schemas.openxmlformats.org/officeDocument/2006/relationships/image" Target="../media/image40.png"/><Relationship Id="rId23" Type="http://schemas.openxmlformats.org/officeDocument/2006/relationships/image" Target="../media/image5.png"/><Relationship Id="rId10" Type="http://schemas.openxmlformats.org/officeDocument/2006/relationships/image" Target="../media/image4.png"/><Relationship Id="rId19" Type="http://schemas.openxmlformats.org/officeDocument/2006/relationships/image" Target="../media/image43.svg"/><Relationship Id="rId4" Type="http://schemas.openxmlformats.org/officeDocument/2006/relationships/slide" Target="slide11.xml"/><Relationship Id="rId9" Type="http://schemas.openxmlformats.org/officeDocument/2006/relationships/slide" Target="slide30.xml"/><Relationship Id="rId14" Type="http://schemas.openxmlformats.org/officeDocument/2006/relationships/slide" Target="slide22.xml"/><Relationship Id="rId22" Type="http://schemas.openxmlformats.org/officeDocument/2006/relationships/slide" Target="slide4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slide" Target="slide23.xml"/><Relationship Id="rId18" Type="http://schemas.openxmlformats.org/officeDocument/2006/relationships/slide" Target="slide14.xml"/><Relationship Id="rId3" Type="http://schemas.openxmlformats.org/officeDocument/2006/relationships/slide" Target="slide43.xml"/><Relationship Id="rId21" Type="http://schemas.openxmlformats.org/officeDocument/2006/relationships/image" Target="../media/image32.svg"/><Relationship Id="rId7" Type="http://schemas.openxmlformats.org/officeDocument/2006/relationships/image" Target="../media/image25.png"/><Relationship Id="rId12" Type="http://schemas.openxmlformats.org/officeDocument/2006/relationships/image" Target="../media/image45.svg"/><Relationship Id="rId17" Type="http://schemas.openxmlformats.org/officeDocument/2006/relationships/image" Target="../media/image28.sv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44.png"/><Relationship Id="rId5" Type="http://schemas.openxmlformats.org/officeDocument/2006/relationships/image" Target="../media/image23.png"/><Relationship Id="rId15" Type="http://schemas.openxmlformats.org/officeDocument/2006/relationships/image" Target="../media/image47.svg"/><Relationship Id="rId23" Type="http://schemas.openxmlformats.org/officeDocument/2006/relationships/image" Target="../media/image5.png"/><Relationship Id="rId10" Type="http://schemas.openxmlformats.org/officeDocument/2006/relationships/image" Target="../media/image4.png"/><Relationship Id="rId19" Type="http://schemas.openxmlformats.org/officeDocument/2006/relationships/slide" Target="slide21.xml"/><Relationship Id="rId4" Type="http://schemas.openxmlformats.org/officeDocument/2006/relationships/slide" Target="slide11.xml"/><Relationship Id="rId9" Type="http://schemas.openxmlformats.org/officeDocument/2006/relationships/slide" Target="slide30.xml"/><Relationship Id="rId14" Type="http://schemas.openxmlformats.org/officeDocument/2006/relationships/image" Target="../media/image46.png"/><Relationship Id="rId22" Type="http://schemas.openxmlformats.org/officeDocument/2006/relationships/slide" Target="slide4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slide" Target="slide33.xml"/><Relationship Id="rId18" Type="http://schemas.openxmlformats.org/officeDocument/2006/relationships/image" Target="../media/image21.png"/><Relationship Id="rId3" Type="http://schemas.openxmlformats.org/officeDocument/2006/relationships/image" Target="../media/image1.png"/><Relationship Id="rId21" Type="http://schemas.openxmlformats.org/officeDocument/2006/relationships/slide" Target="slide47.xml"/><Relationship Id="rId7" Type="http://schemas.openxmlformats.org/officeDocument/2006/relationships/image" Target="../media/image24.png"/><Relationship Id="rId12" Type="http://schemas.openxmlformats.org/officeDocument/2006/relationships/slide" Target="slide18.xml"/><Relationship Id="rId17" Type="http://schemas.openxmlformats.org/officeDocument/2006/relationships/image" Target="../media/image32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1.png"/><Relationship Id="rId20" Type="http://schemas.openxmlformats.org/officeDocument/2006/relationships/slide" Target="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4.png"/><Relationship Id="rId5" Type="http://schemas.openxmlformats.org/officeDocument/2006/relationships/slide" Target="slide11.xml"/><Relationship Id="rId15" Type="http://schemas.openxmlformats.org/officeDocument/2006/relationships/slide" Target="slide22.xml"/><Relationship Id="rId10" Type="http://schemas.openxmlformats.org/officeDocument/2006/relationships/slide" Target="slide30.xml"/><Relationship Id="rId19" Type="http://schemas.openxmlformats.org/officeDocument/2006/relationships/image" Target="../media/image28.svg"/><Relationship Id="rId4" Type="http://schemas.openxmlformats.org/officeDocument/2006/relationships/slide" Target="slide43.xml"/><Relationship Id="rId9" Type="http://schemas.openxmlformats.org/officeDocument/2006/relationships/image" Target="../media/image26.png"/><Relationship Id="rId14" Type="http://schemas.openxmlformats.org/officeDocument/2006/relationships/image" Target="../media/image39.jpg"/><Relationship Id="rId22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slide" Target="slide26.xml"/><Relationship Id="rId18" Type="http://schemas.openxmlformats.org/officeDocument/2006/relationships/slide" Target="slide21.xml"/><Relationship Id="rId3" Type="http://schemas.openxmlformats.org/officeDocument/2006/relationships/slide" Target="slide43.xml"/><Relationship Id="rId21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45.svg"/><Relationship Id="rId17" Type="http://schemas.openxmlformats.org/officeDocument/2006/relationships/slide" Target="slide14.xml"/><Relationship Id="rId2" Type="http://schemas.openxmlformats.org/officeDocument/2006/relationships/image" Target="../media/image1.png"/><Relationship Id="rId16" Type="http://schemas.openxmlformats.org/officeDocument/2006/relationships/image" Target="../media/image49.svg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44.png"/><Relationship Id="rId24" Type="http://schemas.openxmlformats.org/officeDocument/2006/relationships/image" Target="../media/image5.png"/><Relationship Id="rId5" Type="http://schemas.openxmlformats.org/officeDocument/2006/relationships/image" Target="../media/image23.png"/><Relationship Id="rId15" Type="http://schemas.openxmlformats.org/officeDocument/2006/relationships/image" Target="../media/image48.png"/><Relationship Id="rId23" Type="http://schemas.openxmlformats.org/officeDocument/2006/relationships/slide" Target="slide47.xml"/><Relationship Id="rId10" Type="http://schemas.openxmlformats.org/officeDocument/2006/relationships/image" Target="../media/image4.png"/><Relationship Id="rId19" Type="http://schemas.openxmlformats.org/officeDocument/2006/relationships/image" Target="../media/image31.png"/><Relationship Id="rId4" Type="http://schemas.openxmlformats.org/officeDocument/2006/relationships/slide" Target="slide11.xml"/><Relationship Id="rId9" Type="http://schemas.openxmlformats.org/officeDocument/2006/relationships/slide" Target="slide30.xml"/><Relationship Id="rId14" Type="http://schemas.openxmlformats.org/officeDocument/2006/relationships/slide" Target="slide45.xml"/><Relationship Id="rId22" Type="http://schemas.openxmlformats.org/officeDocument/2006/relationships/image" Target="../media/image28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slide" Target="slide25.xml"/><Relationship Id="rId18" Type="http://schemas.openxmlformats.org/officeDocument/2006/relationships/slide" Target="slide47.xml"/><Relationship Id="rId3" Type="http://schemas.openxmlformats.org/officeDocument/2006/relationships/slide" Target="slide43.xml"/><Relationship Id="rId7" Type="http://schemas.openxmlformats.org/officeDocument/2006/relationships/image" Target="../media/image25.png"/><Relationship Id="rId12" Type="http://schemas.openxmlformats.org/officeDocument/2006/relationships/image" Target="../media/image45.svg"/><Relationship Id="rId17" Type="http://schemas.openxmlformats.org/officeDocument/2006/relationships/image" Target="../media/image28.sv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20" Type="http://schemas.openxmlformats.org/officeDocument/2006/relationships/comments" Target="../comments/commen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44.png"/><Relationship Id="rId5" Type="http://schemas.openxmlformats.org/officeDocument/2006/relationships/image" Target="../media/image23.png"/><Relationship Id="rId15" Type="http://schemas.openxmlformats.org/officeDocument/2006/relationships/slide" Target="slide45.xml"/><Relationship Id="rId10" Type="http://schemas.openxmlformats.org/officeDocument/2006/relationships/image" Target="../media/image4.png"/><Relationship Id="rId19" Type="http://schemas.openxmlformats.org/officeDocument/2006/relationships/image" Target="../media/image5.png"/><Relationship Id="rId4" Type="http://schemas.openxmlformats.org/officeDocument/2006/relationships/slide" Target="slide11.xml"/><Relationship Id="rId9" Type="http://schemas.openxmlformats.org/officeDocument/2006/relationships/slide" Target="slide30.xml"/><Relationship Id="rId14" Type="http://schemas.openxmlformats.org/officeDocument/2006/relationships/slide" Target="slide2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9.jpg"/><Relationship Id="rId18" Type="http://schemas.openxmlformats.org/officeDocument/2006/relationships/image" Target="../media/image28.sv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12" Type="http://schemas.openxmlformats.org/officeDocument/2006/relationships/slide" Target="slide33.xml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2.sv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4.png"/><Relationship Id="rId5" Type="http://schemas.openxmlformats.org/officeDocument/2006/relationships/slide" Target="slide11.xml"/><Relationship Id="rId15" Type="http://schemas.openxmlformats.org/officeDocument/2006/relationships/image" Target="../media/image31.png"/><Relationship Id="rId10" Type="http://schemas.openxmlformats.org/officeDocument/2006/relationships/slide" Target="slide30.xml"/><Relationship Id="rId19" Type="http://schemas.openxmlformats.org/officeDocument/2006/relationships/slide" Target="slide47.xml"/><Relationship Id="rId4" Type="http://schemas.openxmlformats.org/officeDocument/2006/relationships/slide" Target="slide43.xml"/><Relationship Id="rId9" Type="http://schemas.openxmlformats.org/officeDocument/2006/relationships/image" Target="../media/image26.png"/><Relationship Id="rId14" Type="http://schemas.openxmlformats.org/officeDocument/2006/relationships/slide" Target="slide2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51.svg"/><Relationship Id="rId18" Type="http://schemas.openxmlformats.org/officeDocument/2006/relationships/slide" Target="slide29.xml"/><Relationship Id="rId3" Type="http://schemas.openxmlformats.org/officeDocument/2006/relationships/slide" Target="slide43.xml"/><Relationship Id="rId21" Type="http://schemas.openxmlformats.org/officeDocument/2006/relationships/slide" Target="slide14.xml"/><Relationship Id="rId7" Type="http://schemas.openxmlformats.org/officeDocument/2006/relationships/image" Target="../media/image25.png"/><Relationship Id="rId12" Type="http://schemas.openxmlformats.org/officeDocument/2006/relationships/image" Target="../media/image50.png"/><Relationship Id="rId17" Type="http://schemas.openxmlformats.org/officeDocument/2006/relationships/image" Target="../media/image55.svg"/><Relationship Id="rId25" Type="http://schemas.openxmlformats.org/officeDocument/2006/relationships/image" Target="../media/image5.png"/><Relationship Id="rId2" Type="http://schemas.openxmlformats.org/officeDocument/2006/relationships/image" Target="../media/image1.png"/><Relationship Id="rId16" Type="http://schemas.openxmlformats.org/officeDocument/2006/relationships/image" Target="../media/image54.svg"/><Relationship Id="rId20" Type="http://schemas.openxmlformats.org/officeDocument/2006/relationships/image" Target="../media/image2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slide" Target="slide28.xml"/><Relationship Id="rId24" Type="http://schemas.openxmlformats.org/officeDocument/2006/relationships/image" Target="../media/image32.svg"/><Relationship Id="rId5" Type="http://schemas.openxmlformats.org/officeDocument/2006/relationships/image" Target="../media/image23.png"/><Relationship Id="rId15" Type="http://schemas.openxmlformats.org/officeDocument/2006/relationships/image" Target="../media/image53.svg"/><Relationship Id="rId23" Type="http://schemas.openxmlformats.org/officeDocument/2006/relationships/image" Target="../media/image31.png"/><Relationship Id="rId10" Type="http://schemas.openxmlformats.org/officeDocument/2006/relationships/image" Target="../media/image4.png"/><Relationship Id="rId19" Type="http://schemas.openxmlformats.org/officeDocument/2006/relationships/image" Target="../media/image21.png"/><Relationship Id="rId4" Type="http://schemas.openxmlformats.org/officeDocument/2006/relationships/slide" Target="slide11.xml"/><Relationship Id="rId9" Type="http://schemas.openxmlformats.org/officeDocument/2006/relationships/slide" Target="slide30.xml"/><Relationship Id="rId14" Type="http://schemas.openxmlformats.org/officeDocument/2006/relationships/image" Target="../media/image52.png"/><Relationship Id="rId22" Type="http://schemas.openxmlformats.org/officeDocument/2006/relationships/slide" Target="slide2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57.svg"/><Relationship Id="rId18" Type="http://schemas.openxmlformats.org/officeDocument/2006/relationships/image" Target="../media/image31.png"/><Relationship Id="rId3" Type="http://schemas.openxmlformats.org/officeDocument/2006/relationships/slide" Target="slide43.xml"/><Relationship Id="rId21" Type="http://schemas.openxmlformats.org/officeDocument/2006/relationships/image" Target="../media/image28.svg"/><Relationship Id="rId7" Type="http://schemas.openxmlformats.org/officeDocument/2006/relationships/image" Target="../media/image25.png"/><Relationship Id="rId12" Type="http://schemas.openxmlformats.org/officeDocument/2006/relationships/image" Target="../media/image56.png"/><Relationship Id="rId17" Type="http://schemas.openxmlformats.org/officeDocument/2006/relationships/slide" Target="slide27.xml"/><Relationship Id="rId2" Type="http://schemas.openxmlformats.org/officeDocument/2006/relationships/image" Target="../media/image1.png"/><Relationship Id="rId16" Type="http://schemas.openxmlformats.org/officeDocument/2006/relationships/slide" Target="slide40.xml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39.jpg"/><Relationship Id="rId5" Type="http://schemas.openxmlformats.org/officeDocument/2006/relationships/image" Target="../media/image23.png"/><Relationship Id="rId15" Type="http://schemas.openxmlformats.org/officeDocument/2006/relationships/image" Target="../media/image59.svg"/><Relationship Id="rId23" Type="http://schemas.openxmlformats.org/officeDocument/2006/relationships/image" Target="../media/image5.png"/><Relationship Id="rId10" Type="http://schemas.openxmlformats.org/officeDocument/2006/relationships/image" Target="../media/image4.png"/><Relationship Id="rId19" Type="http://schemas.openxmlformats.org/officeDocument/2006/relationships/image" Target="../media/image32.svg"/><Relationship Id="rId4" Type="http://schemas.openxmlformats.org/officeDocument/2006/relationships/slide" Target="slide11.xml"/><Relationship Id="rId9" Type="http://schemas.openxmlformats.org/officeDocument/2006/relationships/slide" Target="slide30.xml"/><Relationship Id="rId14" Type="http://schemas.openxmlformats.org/officeDocument/2006/relationships/image" Target="../media/image58.png"/><Relationship Id="rId22" Type="http://schemas.openxmlformats.org/officeDocument/2006/relationships/slide" Target="slide4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5.png"/><Relationship Id="rId3" Type="http://schemas.openxmlformats.org/officeDocument/2006/relationships/slide" Target="slide43.xml"/><Relationship Id="rId7" Type="http://schemas.openxmlformats.org/officeDocument/2006/relationships/image" Target="../media/image25.png"/><Relationship Id="rId12" Type="http://schemas.openxmlformats.org/officeDocument/2006/relationships/slide" Target="slide4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slide" Target="slide27.xml"/><Relationship Id="rId5" Type="http://schemas.openxmlformats.org/officeDocument/2006/relationships/image" Target="../media/image23.png"/><Relationship Id="rId15" Type="http://schemas.openxmlformats.org/officeDocument/2006/relationships/image" Target="../media/image28.svg"/><Relationship Id="rId10" Type="http://schemas.openxmlformats.org/officeDocument/2006/relationships/image" Target="../media/image4.png"/><Relationship Id="rId4" Type="http://schemas.openxmlformats.org/officeDocument/2006/relationships/slide" Target="slide11.xml"/><Relationship Id="rId9" Type="http://schemas.openxmlformats.org/officeDocument/2006/relationships/slide" Target="slide30.xml"/><Relationship Id="rId1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9.jpg"/><Relationship Id="rId18" Type="http://schemas.openxmlformats.org/officeDocument/2006/relationships/slide" Target="slide31.xml"/><Relationship Id="rId3" Type="http://schemas.openxmlformats.org/officeDocument/2006/relationships/slide" Target="slide43.xml"/><Relationship Id="rId21" Type="http://schemas.openxmlformats.org/officeDocument/2006/relationships/slide" Target="slide47.xml"/><Relationship Id="rId7" Type="http://schemas.openxmlformats.org/officeDocument/2006/relationships/image" Target="../media/image25.png"/><Relationship Id="rId12" Type="http://schemas.openxmlformats.org/officeDocument/2006/relationships/slide" Target="slide33.xml"/><Relationship Id="rId17" Type="http://schemas.openxmlformats.org/officeDocument/2006/relationships/image" Target="../media/image64.jpg"/><Relationship Id="rId2" Type="http://schemas.openxmlformats.org/officeDocument/2006/relationships/image" Target="../media/image1.png"/><Relationship Id="rId16" Type="http://schemas.openxmlformats.org/officeDocument/2006/relationships/image" Target="../media/image63.jpg"/><Relationship Id="rId20" Type="http://schemas.openxmlformats.org/officeDocument/2006/relationships/image" Target="../media/image2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60.jpg"/><Relationship Id="rId5" Type="http://schemas.openxmlformats.org/officeDocument/2006/relationships/image" Target="../media/image23.png"/><Relationship Id="rId15" Type="http://schemas.openxmlformats.org/officeDocument/2006/relationships/image" Target="../media/image62.jpg"/><Relationship Id="rId10" Type="http://schemas.openxmlformats.org/officeDocument/2006/relationships/image" Target="../media/image4.png"/><Relationship Id="rId19" Type="http://schemas.openxmlformats.org/officeDocument/2006/relationships/image" Target="../media/image21.png"/><Relationship Id="rId4" Type="http://schemas.openxmlformats.org/officeDocument/2006/relationships/slide" Target="slide11.xml"/><Relationship Id="rId9" Type="http://schemas.openxmlformats.org/officeDocument/2006/relationships/slide" Target="slide30.xml"/><Relationship Id="rId14" Type="http://schemas.openxmlformats.org/officeDocument/2006/relationships/image" Target="../media/image61.jpg"/><Relationship Id="rId22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9.jpg"/><Relationship Id="rId18" Type="http://schemas.openxmlformats.org/officeDocument/2006/relationships/image" Target="../media/image21.png"/><Relationship Id="rId3" Type="http://schemas.openxmlformats.org/officeDocument/2006/relationships/slide" Target="slide43.xml"/><Relationship Id="rId7" Type="http://schemas.openxmlformats.org/officeDocument/2006/relationships/image" Target="../media/image25.png"/><Relationship Id="rId12" Type="http://schemas.openxmlformats.org/officeDocument/2006/relationships/slide" Target="slide32.xml"/><Relationship Id="rId17" Type="http://schemas.openxmlformats.org/officeDocument/2006/relationships/image" Target="../media/image66.svg"/><Relationship Id="rId2" Type="http://schemas.openxmlformats.org/officeDocument/2006/relationships/image" Target="../media/image1.png"/><Relationship Id="rId16" Type="http://schemas.openxmlformats.org/officeDocument/2006/relationships/image" Target="../media/image65.png"/><Relationship Id="rId20" Type="http://schemas.openxmlformats.org/officeDocument/2006/relationships/slide" Target="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5.png"/><Relationship Id="rId5" Type="http://schemas.openxmlformats.org/officeDocument/2006/relationships/image" Target="../media/image23.png"/><Relationship Id="rId15" Type="http://schemas.openxmlformats.org/officeDocument/2006/relationships/image" Target="../media/image64.jpg"/><Relationship Id="rId10" Type="http://schemas.openxmlformats.org/officeDocument/2006/relationships/image" Target="../media/image4.png"/><Relationship Id="rId19" Type="http://schemas.openxmlformats.org/officeDocument/2006/relationships/image" Target="../media/image28.svg"/><Relationship Id="rId4" Type="http://schemas.openxmlformats.org/officeDocument/2006/relationships/slide" Target="slide11.xml"/><Relationship Id="rId9" Type="http://schemas.openxmlformats.org/officeDocument/2006/relationships/slide" Target="slide30.xml"/><Relationship Id="rId14" Type="http://schemas.openxmlformats.org/officeDocument/2006/relationships/image" Target="../media/image61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56.png"/><Relationship Id="rId18" Type="http://schemas.openxmlformats.org/officeDocument/2006/relationships/image" Target="../media/image21.png"/><Relationship Id="rId3" Type="http://schemas.openxmlformats.org/officeDocument/2006/relationships/slide" Target="slide43.xml"/><Relationship Id="rId7" Type="http://schemas.openxmlformats.org/officeDocument/2006/relationships/image" Target="../media/image25.png"/><Relationship Id="rId12" Type="http://schemas.openxmlformats.org/officeDocument/2006/relationships/image" Target="../media/image39.jpg"/><Relationship Id="rId17" Type="http://schemas.openxmlformats.org/officeDocument/2006/relationships/slide" Target="slide40.xml"/><Relationship Id="rId2" Type="http://schemas.openxmlformats.org/officeDocument/2006/relationships/image" Target="../media/image1.png"/><Relationship Id="rId16" Type="http://schemas.openxmlformats.org/officeDocument/2006/relationships/image" Target="../media/image59.svg"/><Relationship Id="rId20" Type="http://schemas.openxmlformats.org/officeDocument/2006/relationships/slide" Target="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5.png"/><Relationship Id="rId5" Type="http://schemas.openxmlformats.org/officeDocument/2006/relationships/image" Target="../media/image23.png"/><Relationship Id="rId15" Type="http://schemas.openxmlformats.org/officeDocument/2006/relationships/image" Target="../media/image58.png"/><Relationship Id="rId10" Type="http://schemas.openxmlformats.org/officeDocument/2006/relationships/image" Target="../media/image4.png"/><Relationship Id="rId19" Type="http://schemas.openxmlformats.org/officeDocument/2006/relationships/image" Target="../media/image28.svg"/><Relationship Id="rId4" Type="http://schemas.openxmlformats.org/officeDocument/2006/relationships/slide" Target="slide11.xml"/><Relationship Id="rId9" Type="http://schemas.openxmlformats.org/officeDocument/2006/relationships/slide" Target="slide30.xml"/><Relationship Id="rId14" Type="http://schemas.openxmlformats.org/officeDocument/2006/relationships/image" Target="../media/image57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57.svg"/><Relationship Id="rId18" Type="http://schemas.openxmlformats.org/officeDocument/2006/relationships/image" Target="../media/image5.png"/><Relationship Id="rId3" Type="http://schemas.openxmlformats.org/officeDocument/2006/relationships/slide" Target="slide43.xml"/><Relationship Id="rId21" Type="http://schemas.openxmlformats.org/officeDocument/2006/relationships/image" Target="../media/image28.svg"/><Relationship Id="rId7" Type="http://schemas.openxmlformats.org/officeDocument/2006/relationships/image" Target="../media/image25.png"/><Relationship Id="rId12" Type="http://schemas.openxmlformats.org/officeDocument/2006/relationships/image" Target="../media/image56.png"/><Relationship Id="rId17" Type="http://schemas.openxmlformats.org/officeDocument/2006/relationships/slide" Target="slide34.xml"/><Relationship Id="rId2" Type="http://schemas.openxmlformats.org/officeDocument/2006/relationships/image" Target="../media/image1.png"/><Relationship Id="rId16" Type="http://schemas.openxmlformats.org/officeDocument/2006/relationships/slide" Target="slide40.xml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39.jpg"/><Relationship Id="rId5" Type="http://schemas.openxmlformats.org/officeDocument/2006/relationships/image" Target="../media/image23.png"/><Relationship Id="rId15" Type="http://schemas.openxmlformats.org/officeDocument/2006/relationships/image" Target="../media/image59.svg"/><Relationship Id="rId10" Type="http://schemas.openxmlformats.org/officeDocument/2006/relationships/image" Target="../media/image4.png"/><Relationship Id="rId19" Type="http://schemas.openxmlformats.org/officeDocument/2006/relationships/slide" Target="slide47.xml"/><Relationship Id="rId4" Type="http://schemas.openxmlformats.org/officeDocument/2006/relationships/slide" Target="slide11.xml"/><Relationship Id="rId9" Type="http://schemas.openxmlformats.org/officeDocument/2006/relationships/slide" Target="slide30.xml"/><Relationship Id="rId1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57.svg"/><Relationship Id="rId18" Type="http://schemas.openxmlformats.org/officeDocument/2006/relationships/slide" Target="slide47.xml"/><Relationship Id="rId3" Type="http://schemas.openxmlformats.org/officeDocument/2006/relationships/slide" Target="slide43.xml"/><Relationship Id="rId21" Type="http://schemas.openxmlformats.org/officeDocument/2006/relationships/image" Target="../media/image68.svg"/><Relationship Id="rId7" Type="http://schemas.openxmlformats.org/officeDocument/2006/relationships/image" Target="../media/image25.png"/><Relationship Id="rId12" Type="http://schemas.openxmlformats.org/officeDocument/2006/relationships/image" Target="../media/image56.png"/><Relationship Id="rId17" Type="http://schemas.openxmlformats.org/officeDocument/2006/relationships/image" Target="../media/image5.png"/><Relationship Id="rId2" Type="http://schemas.openxmlformats.org/officeDocument/2006/relationships/image" Target="../media/image1.png"/><Relationship Id="rId16" Type="http://schemas.openxmlformats.org/officeDocument/2006/relationships/slide" Target="slide40.xml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39.jpg"/><Relationship Id="rId5" Type="http://schemas.openxmlformats.org/officeDocument/2006/relationships/image" Target="../media/image23.png"/><Relationship Id="rId15" Type="http://schemas.openxmlformats.org/officeDocument/2006/relationships/image" Target="../media/image59.svg"/><Relationship Id="rId10" Type="http://schemas.openxmlformats.org/officeDocument/2006/relationships/image" Target="../media/image4.png"/><Relationship Id="rId19" Type="http://schemas.openxmlformats.org/officeDocument/2006/relationships/slide" Target="slide36.xml"/><Relationship Id="rId4" Type="http://schemas.openxmlformats.org/officeDocument/2006/relationships/slide" Target="slide11.xml"/><Relationship Id="rId9" Type="http://schemas.openxmlformats.org/officeDocument/2006/relationships/slide" Target="slide30.xml"/><Relationship Id="rId1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comments" Target="../comments/comment3.xml"/><Relationship Id="rId3" Type="http://schemas.openxmlformats.org/officeDocument/2006/relationships/slide" Target="slide43.xml"/><Relationship Id="rId7" Type="http://schemas.openxmlformats.org/officeDocument/2006/relationships/image" Target="../media/image25.png"/><Relationship Id="rId12" Type="http://schemas.openxmlformats.org/officeDocument/2006/relationships/slide" Target="slide4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5.png"/><Relationship Id="rId5" Type="http://schemas.openxmlformats.org/officeDocument/2006/relationships/image" Target="../media/image23.png"/><Relationship Id="rId10" Type="http://schemas.openxmlformats.org/officeDocument/2006/relationships/image" Target="../media/image4.png"/><Relationship Id="rId4" Type="http://schemas.openxmlformats.org/officeDocument/2006/relationships/slide" Target="slide11.xml"/><Relationship Id="rId9" Type="http://schemas.openxmlformats.org/officeDocument/2006/relationships/slide" Target="slide30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68.svg"/><Relationship Id="rId18" Type="http://schemas.openxmlformats.org/officeDocument/2006/relationships/slide" Target="slide37.xml"/><Relationship Id="rId26" Type="http://schemas.openxmlformats.org/officeDocument/2006/relationships/slide" Target="slide47.xml"/><Relationship Id="rId3" Type="http://schemas.openxmlformats.org/officeDocument/2006/relationships/slide" Target="slide43.xml"/><Relationship Id="rId21" Type="http://schemas.openxmlformats.org/officeDocument/2006/relationships/image" Target="../media/image71.png"/><Relationship Id="rId7" Type="http://schemas.openxmlformats.org/officeDocument/2006/relationships/image" Target="../media/image25.png"/><Relationship Id="rId12" Type="http://schemas.openxmlformats.org/officeDocument/2006/relationships/image" Target="../media/image67.png"/><Relationship Id="rId17" Type="http://schemas.openxmlformats.org/officeDocument/2006/relationships/slide" Target="slide29.xml"/><Relationship Id="rId25" Type="http://schemas.openxmlformats.org/officeDocument/2006/relationships/image" Target="../media/image28.svg"/><Relationship Id="rId2" Type="http://schemas.openxmlformats.org/officeDocument/2006/relationships/image" Target="../media/image1.png"/><Relationship Id="rId16" Type="http://schemas.openxmlformats.org/officeDocument/2006/relationships/slide" Target="slide35.xml"/><Relationship Id="rId20" Type="http://schemas.openxmlformats.org/officeDocument/2006/relationships/image" Target="../media/image7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5.png"/><Relationship Id="rId24" Type="http://schemas.openxmlformats.org/officeDocument/2006/relationships/image" Target="../media/image21.png"/><Relationship Id="rId5" Type="http://schemas.openxmlformats.org/officeDocument/2006/relationships/image" Target="../media/image23.png"/><Relationship Id="rId15" Type="http://schemas.openxmlformats.org/officeDocument/2006/relationships/image" Target="../media/image39.jpg"/><Relationship Id="rId23" Type="http://schemas.openxmlformats.org/officeDocument/2006/relationships/slide" Target="slide38.xml"/><Relationship Id="rId10" Type="http://schemas.openxmlformats.org/officeDocument/2006/relationships/image" Target="../media/image4.png"/><Relationship Id="rId19" Type="http://schemas.openxmlformats.org/officeDocument/2006/relationships/image" Target="../media/image69.png"/><Relationship Id="rId4" Type="http://schemas.openxmlformats.org/officeDocument/2006/relationships/slide" Target="slide11.xml"/><Relationship Id="rId9" Type="http://schemas.openxmlformats.org/officeDocument/2006/relationships/slide" Target="slide30.xml"/><Relationship Id="rId14" Type="http://schemas.openxmlformats.org/officeDocument/2006/relationships/slide" Target="slide33.xml"/><Relationship Id="rId22" Type="http://schemas.openxmlformats.org/officeDocument/2006/relationships/image" Target="../media/image72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68.svg"/><Relationship Id="rId18" Type="http://schemas.openxmlformats.org/officeDocument/2006/relationships/image" Target="../media/image69.png"/><Relationship Id="rId26" Type="http://schemas.openxmlformats.org/officeDocument/2006/relationships/slide" Target="slide47.xml"/><Relationship Id="rId3" Type="http://schemas.openxmlformats.org/officeDocument/2006/relationships/slide" Target="slide43.xml"/><Relationship Id="rId21" Type="http://schemas.openxmlformats.org/officeDocument/2006/relationships/image" Target="../media/image71.png"/><Relationship Id="rId7" Type="http://schemas.openxmlformats.org/officeDocument/2006/relationships/image" Target="../media/image25.png"/><Relationship Id="rId12" Type="http://schemas.openxmlformats.org/officeDocument/2006/relationships/image" Target="../media/image67.png"/><Relationship Id="rId17" Type="http://schemas.openxmlformats.org/officeDocument/2006/relationships/slide" Target="slide29.xml"/><Relationship Id="rId25" Type="http://schemas.openxmlformats.org/officeDocument/2006/relationships/image" Target="../media/image28.svg"/><Relationship Id="rId2" Type="http://schemas.openxmlformats.org/officeDocument/2006/relationships/image" Target="../media/image1.png"/><Relationship Id="rId16" Type="http://schemas.openxmlformats.org/officeDocument/2006/relationships/slide" Target="slide35.xml"/><Relationship Id="rId20" Type="http://schemas.openxmlformats.org/officeDocument/2006/relationships/slide" Target="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5.png"/><Relationship Id="rId24" Type="http://schemas.openxmlformats.org/officeDocument/2006/relationships/image" Target="../media/image21.png"/><Relationship Id="rId5" Type="http://schemas.openxmlformats.org/officeDocument/2006/relationships/image" Target="../media/image23.png"/><Relationship Id="rId15" Type="http://schemas.openxmlformats.org/officeDocument/2006/relationships/image" Target="../media/image39.jpg"/><Relationship Id="rId23" Type="http://schemas.openxmlformats.org/officeDocument/2006/relationships/slide" Target="slide38.xml"/><Relationship Id="rId10" Type="http://schemas.openxmlformats.org/officeDocument/2006/relationships/image" Target="../media/image4.png"/><Relationship Id="rId19" Type="http://schemas.openxmlformats.org/officeDocument/2006/relationships/image" Target="../media/image70.svg"/><Relationship Id="rId4" Type="http://schemas.openxmlformats.org/officeDocument/2006/relationships/slide" Target="slide11.xml"/><Relationship Id="rId9" Type="http://schemas.openxmlformats.org/officeDocument/2006/relationships/slide" Target="slide30.xml"/><Relationship Id="rId14" Type="http://schemas.openxmlformats.org/officeDocument/2006/relationships/slide" Target="slide33.xml"/><Relationship Id="rId22" Type="http://schemas.openxmlformats.org/officeDocument/2006/relationships/image" Target="../media/image72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68.svg"/><Relationship Id="rId18" Type="http://schemas.openxmlformats.org/officeDocument/2006/relationships/image" Target="../media/image76.png"/><Relationship Id="rId3" Type="http://schemas.openxmlformats.org/officeDocument/2006/relationships/slide" Target="slide43.xml"/><Relationship Id="rId21" Type="http://schemas.openxmlformats.org/officeDocument/2006/relationships/slide" Target="slide47.xml"/><Relationship Id="rId7" Type="http://schemas.openxmlformats.org/officeDocument/2006/relationships/image" Target="../media/image25.png"/><Relationship Id="rId12" Type="http://schemas.openxmlformats.org/officeDocument/2006/relationships/image" Target="../media/image67.png"/><Relationship Id="rId17" Type="http://schemas.openxmlformats.org/officeDocument/2006/relationships/image" Target="../media/image75.png"/><Relationship Id="rId2" Type="http://schemas.openxmlformats.org/officeDocument/2006/relationships/image" Target="../media/image1.png"/><Relationship Id="rId16" Type="http://schemas.openxmlformats.org/officeDocument/2006/relationships/image" Target="../media/image74.png"/><Relationship Id="rId20" Type="http://schemas.openxmlformats.org/officeDocument/2006/relationships/image" Target="../media/image2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5.png"/><Relationship Id="rId5" Type="http://schemas.openxmlformats.org/officeDocument/2006/relationships/image" Target="../media/image23.png"/><Relationship Id="rId15" Type="http://schemas.openxmlformats.org/officeDocument/2006/relationships/image" Target="../media/image73.png"/><Relationship Id="rId10" Type="http://schemas.openxmlformats.org/officeDocument/2006/relationships/image" Target="../media/image4.png"/><Relationship Id="rId19" Type="http://schemas.openxmlformats.org/officeDocument/2006/relationships/image" Target="../media/image21.png"/><Relationship Id="rId4" Type="http://schemas.openxmlformats.org/officeDocument/2006/relationships/slide" Target="slide11.xml"/><Relationship Id="rId9" Type="http://schemas.openxmlformats.org/officeDocument/2006/relationships/slide" Target="slide30.xml"/><Relationship Id="rId14" Type="http://schemas.openxmlformats.org/officeDocument/2006/relationships/slide" Target="slide39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" Target="slide43.xml"/><Relationship Id="rId7" Type="http://schemas.openxmlformats.org/officeDocument/2006/relationships/image" Target="../media/image25.png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slide" Target="slide47.xml"/><Relationship Id="rId5" Type="http://schemas.openxmlformats.org/officeDocument/2006/relationships/image" Target="../media/image23.png"/><Relationship Id="rId10" Type="http://schemas.openxmlformats.org/officeDocument/2006/relationships/image" Target="../media/image4.png"/><Relationship Id="rId4" Type="http://schemas.openxmlformats.org/officeDocument/2006/relationships/slide" Target="slide11.xml"/><Relationship Id="rId9" Type="http://schemas.openxmlformats.org/officeDocument/2006/relationships/slide" Target="slide3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slide" Target="slide41.xml"/><Relationship Id="rId18" Type="http://schemas.openxmlformats.org/officeDocument/2006/relationships/image" Target="../media/image31.png"/><Relationship Id="rId3" Type="http://schemas.openxmlformats.org/officeDocument/2006/relationships/slide" Target="slide43.xml"/><Relationship Id="rId21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57.svg"/><Relationship Id="rId17" Type="http://schemas.openxmlformats.org/officeDocument/2006/relationships/slide" Target="slide33.xml"/><Relationship Id="rId2" Type="http://schemas.openxmlformats.org/officeDocument/2006/relationships/image" Target="../media/image1.png"/><Relationship Id="rId16" Type="http://schemas.openxmlformats.org/officeDocument/2006/relationships/image" Target="../media/image79.svg"/><Relationship Id="rId20" Type="http://schemas.openxmlformats.org/officeDocument/2006/relationships/slide" Target="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56.png"/><Relationship Id="rId5" Type="http://schemas.openxmlformats.org/officeDocument/2006/relationships/image" Target="../media/image23.png"/><Relationship Id="rId15" Type="http://schemas.openxmlformats.org/officeDocument/2006/relationships/image" Target="../media/image78.png"/><Relationship Id="rId23" Type="http://schemas.openxmlformats.org/officeDocument/2006/relationships/image" Target="../media/image5.png"/><Relationship Id="rId10" Type="http://schemas.openxmlformats.org/officeDocument/2006/relationships/image" Target="../media/image4.png"/><Relationship Id="rId19" Type="http://schemas.openxmlformats.org/officeDocument/2006/relationships/image" Target="../media/image32.svg"/><Relationship Id="rId4" Type="http://schemas.openxmlformats.org/officeDocument/2006/relationships/slide" Target="slide11.xml"/><Relationship Id="rId9" Type="http://schemas.openxmlformats.org/officeDocument/2006/relationships/slide" Target="slide30.xml"/><Relationship Id="rId14" Type="http://schemas.openxmlformats.org/officeDocument/2006/relationships/image" Target="../media/image77.svg"/><Relationship Id="rId22" Type="http://schemas.openxmlformats.org/officeDocument/2006/relationships/image" Target="../media/image28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58.png"/><Relationship Id="rId3" Type="http://schemas.openxmlformats.org/officeDocument/2006/relationships/slide" Target="slide43.xml"/><Relationship Id="rId7" Type="http://schemas.openxmlformats.org/officeDocument/2006/relationships/image" Target="../media/image25.png"/><Relationship Id="rId12" Type="http://schemas.openxmlformats.org/officeDocument/2006/relationships/image" Target="../media/image79.svg"/><Relationship Id="rId17" Type="http://schemas.openxmlformats.org/officeDocument/2006/relationships/image" Target="../media/image5.png"/><Relationship Id="rId2" Type="http://schemas.openxmlformats.org/officeDocument/2006/relationships/image" Target="../media/image1.png"/><Relationship Id="rId16" Type="http://schemas.openxmlformats.org/officeDocument/2006/relationships/slide" Target="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78.png"/><Relationship Id="rId5" Type="http://schemas.openxmlformats.org/officeDocument/2006/relationships/image" Target="../media/image23.png"/><Relationship Id="rId15" Type="http://schemas.openxmlformats.org/officeDocument/2006/relationships/slide" Target="slide42.xml"/><Relationship Id="rId10" Type="http://schemas.openxmlformats.org/officeDocument/2006/relationships/image" Target="../media/image4.png"/><Relationship Id="rId4" Type="http://schemas.openxmlformats.org/officeDocument/2006/relationships/slide" Target="slide11.xml"/><Relationship Id="rId9" Type="http://schemas.openxmlformats.org/officeDocument/2006/relationships/slide" Target="slide30.xml"/><Relationship Id="rId14" Type="http://schemas.openxmlformats.org/officeDocument/2006/relationships/image" Target="../media/image80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" Target="slide43.xml"/><Relationship Id="rId7" Type="http://schemas.openxmlformats.org/officeDocument/2006/relationships/image" Target="../media/image25.png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slide" Target="slide47.xml"/><Relationship Id="rId5" Type="http://schemas.openxmlformats.org/officeDocument/2006/relationships/image" Target="../media/image23.png"/><Relationship Id="rId10" Type="http://schemas.openxmlformats.org/officeDocument/2006/relationships/image" Target="../media/image4.png"/><Relationship Id="rId4" Type="http://schemas.openxmlformats.org/officeDocument/2006/relationships/slide" Target="slide11.xml"/><Relationship Id="rId9" Type="http://schemas.openxmlformats.org/officeDocument/2006/relationships/slide" Target="slide30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13" Type="http://schemas.openxmlformats.org/officeDocument/2006/relationships/image" Target="../media/image81.png"/><Relationship Id="rId18" Type="http://schemas.openxmlformats.org/officeDocument/2006/relationships/slide" Target="slide47.xml"/><Relationship Id="rId3" Type="http://schemas.openxmlformats.org/officeDocument/2006/relationships/slide" Target="slide11.xml"/><Relationship Id="rId7" Type="http://schemas.openxmlformats.org/officeDocument/2006/relationships/image" Target="../media/image26.png"/><Relationship Id="rId12" Type="http://schemas.openxmlformats.org/officeDocument/2006/relationships/slide" Target="slide44.xml"/><Relationship Id="rId17" Type="http://schemas.openxmlformats.org/officeDocument/2006/relationships/image" Target="../media/image28.sv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slide" Target="slide45.xml"/><Relationship Id="rId5" Type="http://schemas.openxmlformats.org/officeDocument/2006/relationships/image" Target="../media/image24.png"/><Relationship Id="rId15" Type="http://schemas.openxmlformats.org/officeDocument/2006/relationships/image" Target="../media/image83.svg"/><Relationship Id="rId10" Type="http://schemas.openxmlformats.org/officeDocument/2006/relationships/slide" Target="slide43.xml"/><Relationship Id="rId19" Type="http://schemas.openxmlformats.org/officeDocument/2006/relationships/image" Target="../media/image5.png"/><Relationship Id="rId4" Type="http://schemas.openxmlformats.org/officeDocument/2006/relationships/image" Target="../media/image23.png"/><Relationship Id="rId9" Type="http://schemas.openxmlformats.org/officeDocument/2006/relationships/image" Target="../media/image4.png"/><Relationship Id="rId14" Type="http://schemas.openxmlformats.org/officeDocument/2006/relationships/image" Target="../media/image82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13" Type="http://schemas.openxmlformats.org/officeDocument/2006/relationships/image" Target="../media/image83.svg"/><Relationship Id="rId18" Type="http://schemas.openxmlformats.org/officeDocument/2006/relationships/slide" Target="slide47.xml"/><Relationship Id="rId3" Type="http://schemas.openxmlformats.org/officeDocument/2006/relationships/slide" Target="slide11.xml"/><Relationship Id="rId7" Type="http://schemas.openxmlformats.org/officeDocument/2006/relationships/image" Target="../media/image26.png"/><Relationship Id="rId12" Type="http://schemas.openxmlformats.org/officeDocument/2006/relationships/image" Target="../media/image81.png"/><Relationship Id="rId17" Type="http://schemas.openxmlformats.org/officeDocument/2006/relationships/image" Target="../media/image28.sv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slide" Target="slide45.xml"/><Relationship Id="rId5" Type="http://schemas.openxmlformats.org/officeDocument/2006/relationships/image" Target="../media/image24.png"/><Relationship Id="rId15" Type="http://schemas.openxmlformats.org/officeDocument/2006/relationships/image" Target="../media/image85.svg"/><Relationship Id="rId10" Type="http://schemas.openxmlformats.org/officeDocument/2006/relationships/slide" Target="slide43.xml"/><Relationship Id="rId19" Type="http://schemas.openxmlformats.org/officeDocument/2006/relationships/image" Target="../media/image5.png"/><Relationship Id="rId4" Type="http://schemas.openxmlformats.org/officeDocument/2006/relationships/image" Target="../media/image23.png"/><Relationship Id="rId9" Type="http://schemas.openxmlformats.org/officeDocument/2006/relationships/image" Target="../media/image4.png"/><Relationship Id="rId1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13" Type="http://schemas.openxmlformats.org/officeDocument/2006/relationships/image" Target="../media/image83.svg"/><Relationship Id="rId18" Type="http://schemas.openxmlformats.org/officeDocument/2006/relationships/image" Target="../media/image5.png"/><Relationship Id="rId3" Type="http://schemas.openxmlformats.org/officeDocument/2006/relationships/slide" Target="slide11.xml"/><Relationship Id="rId7" Type="http://schemas.openxmlformats.org/officeDocument/2006/relationships/image" Target="../media/image26.png"/><Relationship Id="rId12" Type="http://schemas.openxmlformats.org/officeDocument/2006/relationships/image" Target="../media/image82.svg"/><Relationship Id="rId17" Type="http://schemas.openxmlformats.org/officeDocument/2006/relationships/slide" Target="slide47.xml"/><Relationship Id="rId2" Type="http://schemas.openxmlformats.org/officeDocument/2006/relationships/image" Target="../media/image1.png"/><Relationship Id="rId16" Type="http://schemas.openxmlformats.org/officeDocument/2006/relationships/image" Target="../media/image2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81.png"/><Relationship Id="rId5" Type="http://schemas.openxmlformats.org/officeDocument/2006/relationships/image" Target="../media/image24.png"/><Relationship Id="rId15" Type="http://schemas.openxmlformats.org/officeDocument/2006/relationships/image" Target="../media/image21.png"/><Relationship Id="rId10" Type="http://schemas.openxmlformats.org/officeDocument/2006/relationships/slide" Target="slide43.xml"/><Relationship Id="rId4" Type="http://schemas.openxmlformats.org/officeDocument/2006/relationships/image" Target="../media/image23.png"/><Relationship Id="rId9" Type="http://schemas.openxmlformats.org/officeDocument/2006/relationships/image" Target="../media/image4.png"/><Relationship Id="rId14" Type="http://schemas.openxmlformats.org/officeDocument/2006/relationships/slide" Target="slide4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13" Type="http://schemas.openxmlformats.org/officeDocument/2006/relationships/image" Target="../media/image83.svg"/><Relationship Id="rId3" Type="http://schemas.openxmlformats.org/officeDocument/2006/relationships/slide" Target="slide12.xml"/><Relationship Id="rId7" Type="http://schemas.openxmlformats.org/officeDocument/2006/relationships/image" Target="../media/image26.png"/><Relationship Id="rId12" Type="http://schemas.openxmlformats.org/officeDocument/2006/relationships/image" Target="../media/image81.png"/><Relationship Id="rId17" Type="http://schemas.openxmlformats.org/officeDocument/2006/relationships/image" Target="../media/image5.png"/><Relationship Id="rId2" Type="http://schemas.openxmlformats.org/officeDocument/2006/relationships/image" Target="../media/image1.png"/><Relationship Id="rId16" Type="http://schemas.openxmlformats.org/officeDocument/2006/relationships/slide" Target="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slide" Target="slide45.xml"/><Relationship Id="rId5" Type="http://schemas.openxmlformats.org/officeDocument/2006/relationships/image" Target="../media/image24.png"/><Relationship Id="rId15" Type="http://schemas.openxmlformats.org/officeDocument/2006/relationships/image" Target="../media/image28.svg"/><Relationship Id="rId10" Type="http://schemas.openxmlformats.org/officeDocument/2006/relationships/slide" Target="slide43.xml"/><Relationship Id="rId4" Type="http://schemas.openxmlformats.org/officeDocument/2006/relationships/image" Target="../media/image23.png"/><Relationship Id="rId9" Type="http://schemas.openxmlformats.org/officeDocument/2006/relationships/image" Target="../media/image4.png"/><Relationship Id="rId14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eg"/><Relationship Id="rId13" Type="http://schemas.openxmlformats.org/officeDocument/2006/relationships/image" Target="../media/image5.png"/><Relationship Id="rId3" Type="http://schemas.openxmlformats.org/officeDocument/2006/relationships/image" Target="../media/image23.png"/><Relationship Id="rId7" Type="http://schemas.openxmlformats.org/officeDocument/2006/relationships/image" Target="../media/image4.png"/><Relationship Id="rId12" Type="http://schemas.openxmlformats.org/officeDocument/2006/relationships/image" Target="../media/image9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89.png"/><Relationship Id="rId5" Type="http://schemas.openxmlformats.org/officeDocument/2006/relationships/image" Target="../media/image25.png"/><Relationship Id="rId10" Type="http://schemas.openxmlformats.org/officeDocument/2006/relationships/image" Target="../media/image88.png"/><Relationship Id="rId4" Type="http://schemas.openxmlformats.org/officeDocument/2006/relationships/image" Target="../media/image24.png"/><Relationship Id="rId9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524F3E-3C24-420E-ACB5-913B2FBEB475}"/>
              </a:ext>
            </a:extLst>
          </p:cNvPr>
          <p:cNvSpPr/>
          <p:nvPr/>
        </p:nvSpPr>
        <p:spPr>
          <a:xfrm>
            <a:off x="0" y="2440771"/>
            <a:ext cx="12192000" cy="1976458"/>
          </a:xfrm>
          <a:prstGeom prst="rect">
            <a:avLst/>
          </a:prstGeom>
          <a:solidFill>
            <a:srgbClr val="FFDE59"/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5E599AF-00C5-4F02-A459-519DCBF9D2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" t="26711" r="-271" b="30225"/>
          <a:stretch/>
        </p:blipFill>
        <p:spPr>
          <a:xfrm>
            <a:off x="4632942" y="2798916"/>
            <a:ext cx="2926111" cy="12601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348C21-FD36-4169-86DB-3AF4B6E11F0D}"/>
              </a:ext>
            </a:extLst>
          </p:cNvPr>
          <p:cNvSpPr txBox="1"/>
          <p:nvPr/>
        </p:nvSpPr>
        <p:spPr>
          <a:xfrm>
            <a:off x="2593449" y="890546"/>
            <a:ext cx="67347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MOCKUP SITE em HTML, CSS e PHP</a:t>
            </a:r>
          </a:p>
        </p:txBody>
      </p:sp>
      <p:pic>
        <p:nvPicPr>
          <p:cNvPr id="3" name="Picture 2" descr="A drawing of a face&#10;&#10;Description automatically generated">
            <a:extLst>
              <a:ext uri="{FF2B5EF4-FFF2-40B4-BE49-F238E27FC236}">
                <a16:creationId xmlns:a16="http://schemas.microsoft.com/office/drawing/2014/main" id="{E019C14C-367E-4AC7-A366-E9AF1DCE0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27" y="206535"/>
            <a:ext cx="1776577" cy="6840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7CC3E1-7DAD-446C-AE54-3F3EC6E5BAA2}"/>
              </a:ext>
            </a:extLst>
          </p:cNvPr>
          <p:cNvSpPr/>
          <p:nvPr/>
        </p:nvSpPr>
        <p:spPr>
          <a:xfrm>
            <a:off x="-3" y="4417229"/>
            <a:ext cx="12192000" cy="2440771"/>
          </a:xfrm>
          <a:prstGeom prst="rect">
            <a:avLst/>
          </a:prstGeom>
          <a:solidFill>
            <a:srgbClr val="E1E2E4"/>
          </a:solidFill>
          <a:ln>
            <a:solidFill>
              <a:srgbClr val="E1E2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3921A8-4A9B-4924-9332-DC54CD87D13F}"/>
              </a:ext>
            </a:extLst>
          </p:cNvPr>
          <p:cNvSpPr txBox="1"/>
          <p:nvPr/>
        </p:nvSpPr>
        <p:spPr>
          <a:xfrm>
            <a:off x="0" y="4695091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dirty="0">
                <a:latin typeface="+mj-lt"/>
              </a:rPr>
              <a:t>Realização de uma plataforma online dedicada à compra de livros.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F05F16-B864-48CD-9C2F-8FEF761EC4B5}"/>
              </a:ext>
            </a:extLst>
          </p:cNvPr>
          <p:cNvSpPr txBox="1"/>
          <p:nvPr/>
        </p:nvSpPr>
        <p:spPr>
          <a:xfrm>
            <a:off x="0" y="5160397"/>
            <a:ext cx="12192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latin typeface="+mj-lt"/>
              </a:rPr>
              <a:t>Sistemas de Informação II</a:t>
            </a:r>
          </a:p>
          <a:p>
            <a:pPr algn="ctr"/>
            <a:r>
              <a:rPr lang="pt-PT" dirty="0">
                <a:latin typeface="+mj-lt"/>
              </a:rPr>
              <a:t>2019/2020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68A8CD-41D2-4B26-9AE3-FE2F9034858D}"/>
              </a:ext>
            </a:extLst>
          </p:cNvPr>
          <p:cNvSpPr txBox="1"/>
          <p:nvPr/>
        </p:nvSpPr>
        <p:spPr>
          <a:xfrm>
            <a:off x="430110" y="6005134"/>
            <a:ext cx="3482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latin typeface="+mj-lt"/>
              </a:rPr>
              <a:t>Catarina Camilo</a:t>
            </a:r>
          </a:p>
          <a:p>
            <a:pPr algn="ctr"/>
            <a:r>
              <a:rPr lang="pt-PT" dirty="0">
                <a:latin typeface="+mj-lt"/>
              </a:rPr>
              <a:t>up201606915@fe.up.pt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1438E9-4904-4F53-8961-37761155098F}"/>
              </a:ext>
            </a:extLst>
          </p:cNvPr>
          <p:cNvSpPr txBox="1"/>
          <p:nvPr/>
        </p:nvSpPr>
        <p:spPr>
          <a:xfrm>
            <a:off x="8279219" y="6055365"/>
            <a:ext cx="3482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latin typeface="+mj-lt"/>
              </a:rPr>
              <a:t>Sara Correia</a:t>
            </a:r>
          </a:p>
          <a:p>
            <a:pPr algn="ctr"/>
            <a:r>
              <a:rPr lang="pt-PT" dirty="0">
                <a:latin typeface="+mj-lt"/>
              </a:rPr>
              <a:t>up201606900@fe.up.pt</a:t>
            </a:r>
          </a:p>
        </p:txBody>
      </p:sp>
    </p:spTree>
    <p:extLst>
      <p:ext uri="{BB962C8B-B14F-4D97-AF65-F5344CB8AC3E}">
        <p14:creationId xmlns:p14="http://schemas.microsoft.com/office/powerpoint/2010/main" val="4223132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524F3E-3C24-420E-ACB5-913B2FBEB475}"/>
              </a:ext>
            </a:extLst>
          </p:cNvPr>
          <p:cNvSpPr/>
          <p:nvPr/>
        </p:nvSpPr>
        <p:spPr>
          <a:xfrm>
            <a:off x="0" y="2440771"/>
            <a:ext cx="12192000" cy="1976458"/>
          </a:xfrm>
          <a:prstGeom prst="rect">
            <a:avLst/>
          </a:prstGeom>
          <a:solidFill>
            <a:srgbClr val="FFDE59"/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5E599AF-00C5-4F02-A459-519DCBF9D2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" t="26711" r="-271" b="30225"/>
          <a:stretch/>
        </p:blipFill>
        <p:spPr>
          <a:xfrm>
            <a:off x="4632942" y="2798916"/>
            <a:ext cx="2926111" cy="12601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348C21-FD36-4169-86DB-3AF4B6E11F0D}"/>
              </a:ext>
            </a:extLst>
          </p:cNvPr>
          <p:cNvSpPr txBox="1"/>
          <p:nvPr/>
        </p:nvSpPr>
        <p:spPr>
          <a:xfrm>
            <a:off x="0" y="941346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SIMULAÇÃO DO WEBSITE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D1DA7B-5DF2-49E6-A0DA-B00748515686}"/>
              </a:ext>
            </a:extLst>
          </p:cNvPr>
          <p:cNvGrpSpPr/>
          <p:nvPr/>
        </p:nvGrpSpPr>
        <p:grpSpPr>
          <a:xfrm>
            <a:off x="-3" y="4417229"/>
            <a:ext cx="12192003" cy="2440771"/>
            <a:chOff x="-3" y="4417229"/>
            <a:chExt cx="12192003" cy="244077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B7CC3E1-7DAD-446C-AE54-3F3EC6E5BAA2}"/>
                </a:ext>
              </a:extLst>
            </p:cNvPr>
            <p:cNvSpPr/>
            <p:nvPr/>
          </p:nvSpPr>
          <p:spPr>
            <a:xfrm>
              <a:off x="-3" y="4417229"/>
              <a:ext cx="12192000" cy="2440771"/>
            </a:xfrm>
            <a:prstGeom prst="rect">
              <a:avLst/>
            </a:prstGeom>
            <a:solidFill>
              <a:srgbClr val="E1E2E4"/>
            </a:solidFill>
            <a:ln>
              <a:solidFill>
                <a:srgbClr val="E1E2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93921A8-4A9B-4924-9332-DC54CD87D13F}"/>
                </a:ext>
              </a:extLst>
            </p:cNvPr>
            <p:cNvSpPr txBox="1"/>
            <p:nvPr/>
          </p:nvSpPr>
          <p:spPr>
            <a:xfrm>
              <a:off x="0" y="4695091"/>
              <a:ext cx="12192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2000" dirty="0">
                  <a:latin typeface="+mj-lt"/>
                </a:rPr>
                <a:t>Aconselha-se que siga o ícone        para otimimizar a experência e assim, conhecer da melhor forma todas as funcionalidades que estarão presentes no trabalho final.</a:t>
              </a:r>
            </a:p>
          </p:txBody>
        </p:sp>
        <p:pic>
          <p:nvPicPr>
            <p:cNvPr id="12" name="Graphic 11" descr="Cursor">
              <a:extLst>
                <a:ext uri="{FF2B5EF4-FFF2-40B4-BE49-F238E27FC236}">
                  <a16:creationId xmlns:a16="http://schemas.microsoft.com/office/drawing/2014/main" id="{F5E9BC02-FE84-4FCC-A3AF-ED8CEA7CD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92420" y="4623550"/>
              <a:ext cx="540730" cy="540730"/>
            </a:xfrm>
            <a:prstGeom prst="rect">
              <a:avLst/>
            </a:prstGeom>
          </p:spPr>
        </p:pic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4234805-B9FF-4476-BB25-552743FC2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7B9DE-C132-4D48-B923-F3CDE60F9B6A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91376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71BE32-C23D-4C98-AE3D-A136DE0AEB74}"/>
              </a:ext>
            </a:extLst>
          </p:cNvPr>
          <p:cNvSpPr/>
          <p:nvPr/>
        </p:nvSpPr>
        <p:spPr>
          <a:xfrm>
            <a:off x="0" y="-1"/>
            <a:ext cx="12192000" cy="745994"/>
          </a:xfrm>
          <a:prstGeom prst="rect">
            <a:avLst/>
          </a:prstGeom>
          <a:solidFill>
            <a:srgbClr val="FFDE59"/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5E7F670-0E51-499E-A2A7-4ABED26317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" t="26711" r="-271" b="30225"/>
          <a:stretch/>
        </p:blipFill>
        <p:spPr>
          <a:xfrm>
            <a:off x="843171" y="39642"/>
            <a:ext cx="1600926" cy="689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49C3D8-57FF-4E4A-A68F-D6BC3FF3E402}"/>
              </a:ext>
            </a:extLst>
          </p:cNvPr>
          <p:cNvSpPr txBox="1"/>
          <p:nvPr/>
        </p:nvSpPr>
        <p:spPr>
          <a:xfrm>
            <a:off x="7617610" y="226669"/>
            <a:ext cx="1512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12" name="TextBox 11">
            <a:hlinkClick r:id="rId3" action="ppaction://hlinksldjump"/>
            <a:extLst>
              <a:ext uri="{FF2B5EF4-FFF2-40B4-BE49-F238E27FC236}">
                <a16:creationId xmlns:a16="http://schemas.microsoft.com/office/drawing/2014/main" id="{D8AF5E7E-15B9-4ECB-960F-CA2D900EBA80}"/>
              </a:ext>
            </a:extLst>
          </p:cNvPr>
          <p:cNvSpPr txBox="1"/>
          <p:nvPr/>
        </p:nvSpPr>
        <p:spPr>
          <a:xfrm>
            <a:off x="4895865" y="227052"/>
            <a:ext cx="922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LIVROS</a:t>
            </a:r>
          </a:p>
        </p:txBody>
      </p:sp>
      <p:pic>
        <p:nvPicPr>
          <p:cNvPr id="14" name="Picture 13" descr="A close up of a logo&#10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CB2E98F3-6863-45BB-A90F-8E2B844755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70833" y="161952"/>
            <a:ext cx="421855" cy="421855"/>
          </a:xfrm>
          <a:prstGeom prst="rect">
            <a:avLst/>
          </a:prstGeom>
        </p:spPr>
      </p:pic>
      <p:sp>
        <p:nvSpPr>
          <p:cNvPr id="15" name="TextBox 14">
            <a:hlinkClick r:id="rId6" action="ppaction://hlinksldjump"/>
            <a:extLst>
              <a:ext uri="{FF2B5EF4-FFF2-40B4-BE49-F238E27FC236}">
                <a16:creationId xmlns:a16="http://schemas.microsoft.com/office/drawing/2014/main" id="{22AD985C-1A33-429C-A34E-B402B4AD27D2}"/>
              </a:ext>
            </a:extLst>
          </p:cNvPr>
          <p:cNvSpPr txBox="1"/>
          <p:nvPr/>
        </p:nvSpPr>
        <p:spPr>
          <a:xfrm>
            <a:off x="6030243" y="227052"/>
            <a:ext cx="117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LIVRARIAS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9CE2292-5870-4135-914D-439798E0A6D2}"/>
              </a:ext>
            </a:extLst>
          </p:cNvPr>
          <p:cNvGrpSpPr/>
          <p:nvPr/>
        </p:nvGrpSpPr>
        <p:grpSpPr>
          <a:xfrm>
            <a:off x="3718315" y="193221"/>
            <a:ext cx="922789" cy="436228"/>
            <a:chOff x="3718315" y="193221"/>
            <a:chExt cx="922789" cy="43622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FBF59D0-3AB8-476B-9CEF-7AAAB60A8AE5}"/>
                </a:ext>
              </a:extLst>
            </p:cNvPr>
            <p:cNvSpPr/>
            <p:nvPr/>
          </p:nvSpPr>
          <p:spPr>
            <a:xfrm>
              <a:off x="3718315" y="193221"/>
              <a:ext cx="922789" cy="43622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15DC29B-9CDE-402F-ABA9-6805BE50845A}"/>
                </a:ext>
              </a:extLst>
            </p:cNvPr>
            <p:cNvSpPr txBox="1"/>
            <p:nvPr/>
          </p:nvSpPr>
          <p:spPr>
            <a:xfrm>
              <a:off x="3792673" y="226669"/>
              <a:ext cx="7867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HOME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17C8445B-7EBA-43CC-A70A-5B8CBC5E87E1}"/>
              </a:ext>
            </a:extLst>
          </p:cNvPr>
          <p:cNvSpPr/>
          <p:nvPr/>
        </p:nvSpPr>
        <p:spPr>
          <a:xfrm>
            <a:off x="0" y="6072506"/>
            <a:ext cx="12192000" cy="78549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4566F5-C22F-48DC-B0EB-B925745C34CF}"/>
              </a:ext>
            </a:extLst>
          </p:cNvPr>
          <p:cNvSpPr txBox="1"/>
          <p:nvPr/>
        </p:nvSpPr>
        <p:spPr>
          <a:xfrm>
            <a:off x="4745194" y="6648855"/>
            <a:ext cx="3167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1"/>
                </a:solidFill>
              </a:rPr>
              <a:t> ©2020 All rights reserved | Book Riot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7DC571-D8B9-4A93-8D54-22478974F4CA}"/>
              </a:ext>
            </a:extLst>
          </p:cNvPr>
          <p:cNvSpPr txBox="1"/>
          <p:nvPr/>
        </p:nvSpPr>
        <p:spPr>
          <a:xfrm>
            <a:off x="9841062" y="6081478"/>
            <a:ext cx="926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CONTACTO</a:t>
            </a:r>
          </a:p>
        </p:txBody>
      </p:sp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DCEE0CA-56B4-4A52-929E-41934AFB16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058" y="6376200"/>
            <a:ext cx="202588" cy="202588"/>
          </a:xfrm>
          <a:prstGeom prst="rect">
            <a:avLst/>
          </a:prstGeom>
        </p:spPr>
      </p:pic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A219D6B4-DF36-4216-A640-EA83B0D0AE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958" y="6612124"/>
            <a:ext cx="202688" cy="202688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9FBFB8-6499-421C-824C-456FD04C9B93}"/>
              </a:ext>
            </a:extLst>
          </p:cNvPr>
          <p:cNvCxnSpPr>
            <a:cxnSpLocks/>
          </p:cNvCxnSpPr>
          <p:nvPr/>
        </p:nvCxnSpPr>
        <p:spPr>
          <a:xfrm>
            <a:off x="9935932" y="6343756"/>
            <a:ext cx="831769" cy="0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BA089A-9087-4B38-934E-5D4F7463FD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245" y="6374370"/>
            <a:ext cx="237755" cy="237755"/>
          </a:xfrm>
          <a:prstGeom prst="rect">
            <a:avLst/>
          </a:prstGeom>
        </p:spPr>
      </p:pic>
      <p:pic>
        <p:nvPicPr>
          <p:cNvPr id="36" name="Picture 35" descr="A picture containing drawing&#10;&#10;Description automatically generated">
            <a:extLst>
              <a:ext uri="{FF2B5EF4-FFF2-40B4-BE49-F238E27FC236}">
                <a16:creationId xmlns:a16="http://schemas.microsoft.com/office/drawing/2014/main" id="{279DBE4F-1809-4A79-BAD7-95DF12FCE2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878" y="6374369"/>
            <a:ext cx="237755" cy="23775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0A4B33D-68B3-492F-B2D7-20EE057A86BE}"/>
              </a:ext>
            </a:extLst>
          </p:cNvPr>
          <p:cNvSpPr txBox="1"/>
          <p:nvPr/>
        </p:nvSpPr>
        <p:spPr>
          <a:xfrm>
            <a:off x="122656" y="6055775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LINKS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C3DBA0F-C164-4E13-B72A-66F721D7E3D6}"/>
              </a:ext>
            </a:extLst>
          </p:cNvPr>
          <p:cNvCxnSpPr>
            <a:cxnSpLocks/>
          </p:cNvCxnSpPr>
          <p:nvPr/>
        </p:nvCxnSpPr>
        <p:spPr>
          <a:xfrm>
            <a:off x="204620" y="6293010"/>
            <a:ext cx="537017" cy="0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6F174C8-3A37-48AB-B48A-C26EFFD986DB}"/>
              </a:ext>
            </a:extLst>
          </p:cNvPr>
          <p:cNvSpPr txBox="1"/>
          <p:nvPr/>
        </p:nvSpPr>
        <p:spPr>
          <a:xfrm>
            <a:off x="122656" y="6332734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HOME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A99799-BF7A-4262-832E-B4756CEB2934}"/>
              </a:ext>
            </a:extLst>
          </p:cNvPr>
          <p:cNvSpPr txBox="1"/>
          <p:nvPr/>
        </p:nvSpPr>
        <p:spPr>
          <a:xfrm>
            <a:off x="122656" y="6485227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LIVROS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575045-48E3-436B-95E8-7FFF603D7017}"/>
              </a:ext>
            </a:extLst>
          </p:cNvPr>
          <p:cNvSpPr txBox="1"/>
          <p:nvPr/>
        </p:nvSpPr>
        <p:spPr>
          <a:xfrm>
            <a:off x="128530" y="6627058"/>
            <a:ext cx="12671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LIVRARIAS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ECD8E12-1DC4-430F-A25D-8F508C5956F1}"/>
              </a:ext>
            </a:extLst>
          </p:cNvPr>
          <p:cNvSpPr txBox="1"/>
          <p:nvPr/>
        </p:nvSpPr>
        <p:spPr>
          <a:xfrm>
            <a:off x="843171" y="1252252"/>
            <a:ext cx="60208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Compra o</a:t>
            </a:r>
            <a:r>
              <a:rPr lang="pt-PT" sz="7200" dirty="0"/>
              <a:t> </a:t>
            </a:r>
            <a:r>
              <a:rPr lang="pt-PT" sz="7200" dirty="0">
                <a:solidFill>
                  <a:srgbClr val="FFDE59"/>
                </a:solidFill>
              </a:rPr>
              <a:t>teu</a:t>
            </a:r>
            <a:r>
              <a:rPr lang="pt-PT" sz="7200" dirty="0"/>
              <a:t> </a:t>
            </a:r>
            <a:r>
              <a:rPr lang="pt-PT" sz="7200" dirty="0">
                <a:solidFill>
                  <a:srgbClr val="FFDE59"/>
                </a:solidFill>
              </a:rPr>
              <a:t>livro</a:t>
            </a:r>
            <a:r>
              <a:rPr lang="pt-PT" sz="7200" dirty="0"/>
              <a:t> </a:t>
            </a:r>
            <a:r>
              <a:rPr lang="pt-PT" sz="7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favorito</a:t>
            </a:r>
            <a:r>
              <a:rPr lang="pt-PT" sz="7200" dirty="0"/>
              <a:t> </a:t>
            </a:r>
            <a:r>
              <a:rPr lang="pt-PT" sz="7200" dirty="0">
                <a:solidFill>
                  <a:srgbClr val="FFDE59"/>
                </a:solidFill>
              </a:rPr>
              <a:t>aqui</a:t>
            </a:r>
            <a:r>
              <a:rPr lang="pt-PT" sz="7200" dirty="0"/>
              <a:t> </a:t>
            </a:r>
          </a:p>
        </p:txBody>
      </p:sp>
      <p:pic>
        <p:nvPicPr>
          <p:cNvPr id="63" name="Picture 62" descr="A picture containing sitting, bed, small, bench&#10;&#10;Description automatically generated">
            <a:extLst>
              <a:ext uri="{FF2B5EF4-FFF2-40B4-BE49-F238E27FC236}">
                <a16:creationId xmlns:a16="http://schemas.microsoft.com/office/drawing/2014/main" id="{FE75F0AE-8FD1-4F2A-AA9A-A263E5C9C03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2"/>
          <a:stretch/>
        </p:blipFill>
        <p:spPr>
          <a:xfrm>
            <a:off x="6183647" y="738302"/>
            <a:ext cx="6020842" cy="533420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B90AC213-1B28-4A88-B4A5-ADF859893818}"/>
              </a:ext>
            </a:extLst>
          </p:cNvPr>
          <p:cNvSpPr txBox="1"/>
          <p:nvPr/>
        </p:nvSpPr>
        <p:spPr>
          <a:xfrm>
            <a:off x="914400" y="4668572"/>
            <a:ext cx="11793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b="1" dirty="0"/>
              <a:t>COMPRA JÁ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37E0F88-ED43-43A4-9EE4-96C83B662689}"/>
              </a:ext>
            </a:extLst>
          </p:cNvPr>
          <p:cNvCxnSpPr>
            <a:endCxn id="64" idx="3"/>
          </p:cNvCxnSpPr>
          <p:nvPr/>
        </p:nvCxnSpPr>
        <p:spPr>
          <a:xfrm>
            <a:off x="1700613" y="4783988"/>
            <a:ext cx="393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E10873F2-DC9E-4F96-A315-43BCED7641C0}"/>
              </a:ext>
            </a:extLst>
          </p:cNvPr>
          <p:cNvSpPr txBox="1"/>
          <p:nvPr/>
        </p:nvSpPr>
        <p:spPr>
          <a:xfrm>
            <a:off x="9872139" y="6374369"/>
            <a:ext cx="10923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>
                <a:solidFill>
                  <a:schemeClr val="bg1"/>
                </a:solidFill>
              </a:rPr>
              <a:t>+351 926985697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3740D9-71C4-417E-8BB3-7EB984C950F9}"/>
              </a:ext>
            </a:extLst>
          </p:cNvPr>
          <p:cNvSpPr txBox="1"/>
          <p:nvPr/>
        </p:nvSpPr>
        <p:spPr>
          <a:xfrm>
            <a:off x="9875869" y="6604800"/>
            <a:ext cx="11985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u="sng" dirty="0">
                <a:solidFill>
                  <a:schemeClr val="bg1"/>
                </a:solidFill>
              </a:rPr>
              <a:t>bookriot@gmail.com</a:t>
            </a:r>
          </a:p>
        </p:txBody>
      </p:sp>
      <p:pic>
        <p:nvPicPr>
          <p:cNvPr id="32" name="Graphic 31" descr="Cursor">
            <a:extLst>
              <a:ext uri="{FF2B5EF4-FFF2-40B4-BE49-F238E27FC236}">
                <a16:creationId xmlns:a16="http://schemas.microsoft.com/office/drawing/2014/main" id="{A01C9F02-3EBD-4CBC-A91A-BDF93E8888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88989" y="328425"/>
            <a:ext cx="540730" cy="540730"/>
          </a:xfrm>
          <a:prstGeom prst="rect">
            <a:avLst/>
          </a:prstGeom>
        </p:spPr>
      </p:pic>
      <p:pic>
        <p:nvPicPr>
          <p:cNvPr id="34" name="Picture 33" descr="A close up of a logo&#10;&#10;Description automatically generated">
            <a:extLst>
              <a:ext uri="{FF2B5EF4-FFF2-40B4-BE49-F238E27FC236}">
                <a16:creationId xmlns:a16="http://schemas.microsoft.com/office/drawing/2014/main" id="{35BCCB15-E681-44DD-BAA2-3BEB2845BEE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323" y="263045"/>
            <a:ext cx="261347" cy="261347"/>
          </a:xfrm>
          <a:prstGeom prst="rect">
            <a:avLst/>
          </a:prstGeom>
        </p:spPr>
      </p:pic>
      <p:sp>
        <p:nvSpPr>
          <p:cNvPr id="35" name="TextBox 34">
            <a:hlinkClick r:id="rId15" action="ppaction://hlinksldjump"/>
            <a:extLst>
              <a:ext uri="{FF2B5EF4-FFF2-40B4-BE49-F238E27FC236}">
                <a16:creationId xmlns:a16="http://schemas.microsoft.com/office/drawing/2014/main" id="{B318794A-87DE-45B3-9196-C1133D0D5C82}"/>
              </a:ext>
            </a:extLst>
          </p:cNvPr>
          <p:cNvSpPr txBox="1"/>
          <p:nvPr/>
        </p:nvSpPr>
        <p:spPr>
          <a:xfrm>
            <a:off x="7416504" y="226669"/>
            <a:ext cx="130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SOBRE NÓS</a:t>
            </a:r>
          </a:p>
        </p:txBody>
      </p:sp>
    </p:spTree>
    <p:extLst>
      <p:ext uri="{BB962C8B-B14F-4D97-AF65-F5344CB8AC3E}">
        <p14:creationId xmlns:p14="http://schemas.microsoft.com/office/powerpoint/2010/main" val="3397520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71BE32-C23D-4C98-AE3D-A136DE0AEB74}"/>
              </a:ext>
            </a:extLst>
          </p:cNvPr>
          <p:cNvSpPr/>
          <p:nvPr/>
        </p:nvSpPr>
        <p:spPr>
          <a:xfrm>
            <a:off x="0" y="-1"/>
            <a:ext cx="12192000" cy="745994"/>
          </a:xfrm>
          <a:prstGeom prst="rect">
            <a:avLst/>
          </a:prstGeom>
          <a:solidFill>
            <a:srgbClr val="FFDE59"/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5E7F670-0E51-499E-A2A7-4ABED26317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" t="26711" r="-271" b="30225"/>
          <a:stretch/>
        </p:blipFill>
        <p:spPr>
          <a:xfrm>
            <a:off x="843171" y="39642"/>
            <a:ext cx="1600926" cy="689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49C3D8-57FF-4E4A-A68F-D6BC3FF3E402}"/>
              </a:ext>
            </a:extLst>
          </p:cNvPr>
          <p:cNvSpPr txBox="1"/>
          <p:nvPr/>
        </p:nvSpPr>
        <p:spPr>
          <a:xfrm>
            <a:off x="7617610" y="226669"/>
            <a:ext cx="1512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12" name="TextBox 11">
            <a:hlinkClick r:id="rId3" action="ppaction://hlinksldjump"/>
            <a:extLst>
              <a:ext uri="{FF2B5EF4-FFF2-40B4-BE49-F238E27FC236}">
                <a16:creationId xmlns:a16="http://schemas.microsoft.com/office/drawing/2014/main" id="{D8AF5E7E-15B9-4ECB-960F-CA2D900EBA80}"/>
              </a:ext>
            </a:extLst>
          </p:cNvPr>
          <p:cNvSpPr txBox="1"/>
          <p:nvPr/>
        </p:nvSpPr>
        <p:spPr>
          <a:xfrm>
            <a:off x="4895865" y="227052"/>
            <a:ext cx="922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LIVROS</a:t>
            </a:r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CB2E98F3-6863-45BB-A90F-8E2B844755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86697" y="279126"/>
            <a:ext cx="269554" cy="269554"/>
          </a:xfrm>
          <a:prstGeom prst="rect">
            <a:avLst/>
          </a:prstGeom>
        </p:spPr>
      </p:pic>
      <p:sp>
        <p:nvSpPr>
          <p:cNvPr id="15" name="TextBox 14">
            <a:hlinkClick r:id="rId5" action="ppaction://hlinksldjump"/>
            <a:extLst>
              <a:ext uri="{FF2B5EF4-FFF2-40B4-BE49-F238E27FC236}">
                <a16:creationId xmlns:a16="http://schemas.microsoft.com/office/drawing/2014/main" id="{22AD985C-1A33-429C-A34E-B402B4AD27D2}"/>
              </a:ext>
            </a:extLst>
          </p:cNvPr>
          <p:cNvSpPr txBox="1"/>
          <p:nvPr/>
        </p:nvSpPr>
        <p:spPr>
          <a:xfrm>
            <a:off x="6030243" y="227052"/>
            <a:ext cx="117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LIVRARIAS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9CE2292-5870-4135-914D-439798E0A6D2}"/>
              </a:ext>
            </a:extLst>
          </p:cNvPr>
          <p:cNvGrpSpPr/>
          <p:nvPr/>
        </p:nvGrpSpPr>
        <p:grpSpPr>
          <a:xfrm>
            <a:off x="3718315" y="193221"/>
            <a:ext cx="922789" cy="436228"/>
            <a:chOff x="3718315" y="193221"/>
            <a:chExt cx="922789" cy="43622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FBF59D0-3AB8-476B-9CEF-7AAAB60A8AE5}"/>
                </a:ext>
              </a:extLst>
            </p:cNvPr>
            <p:cNvSpPr/>
            <p:nvPr/>
          </p:nvSpPr>
          <p:spPr>
            <a:xfrm>
              <a:off x="3718315" y="193221"/>
              <a:ext cx="922789" cy="43622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15DC29B-9CDE-402F-ABA9-6805BE50845A}"/>
                </a:ext>
              </a:extLst>
            </p:cNvPr>
            <p:cNvSpPr txBox="1"/>
            <p:nvPr/>
          </p:nvSpPr>
          <p:spPr>
            <a:xfrm>
              <a:off x="3792673" y="226669"/>
              <a:ext cx="7867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HOME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17C8445B-7EBA-43CC-A70A-5B8CBC5E87E1}"/>
              </a:ext>
            </a:extLst>
          </p:cNvPr>
          <p:cNvSpPr/>
          <p:nvPr/>
        </p:nvSpPr>
        <p:spPr>
          <a:xfrm>
            <a:off x="0" y="6072506"/>
            <a:ext cx="12192000" cy="78549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rgbClr val="3B3838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4566F5-C22F-48DC-B0EB-B925745C34CF}"/>
              </a:ext>
            </a:extLst>
          </p:cNvPr>
          <p:cNvSpPr txBox="1"/>
          <p:nvPr/>
        </p:nvSpPr>
        <p:spPr>
          <a:xfrm>
            <a:off x="4745194" y="6648855"/>
            <a:ext cx="3167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1"/>
                </a:solidFill>
              </a:rPr>
              <a:t> ©2020 All rights reserved | Book Riot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7DC571-D8B9-4A93-8D54-22478974F4CA}"/>
              </a:ext>
            </a:extLst>
          </p:cNvPr>
          <p:cNvSpPr txBox="1"/>
          <p:nvPr/>
        </p:nvSpPr>
        <p:spPr>
          <a:xfrm>
            <a:off x="9841062" y="6081478"/>
            <a:ext cx="926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CONTACTO</a:t>
            </a:r>
          </a:p>
        </p:txBody>
      </p:sp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DCEE0CA-56B4-4A52-929E-41934AFB16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058" y="6376200"/>
            <a:ext cx="202588" cy="202588"/>
          </a:xfrm>
          <a:prstGeom prst="rect">
            <a:avLst/>
          </a:prstGeom>
        </p:spPr>
      </p:pic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A219D6B4-DF36-4216-A640-EA83B0D0AE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958" y="6612124"/>
            <a:ext cx="202688" cy="202688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9FBFB8-6499-421C-824C-456FD04C9B93}"/>
              </a:ext>
            </a:extLst>
          </p:cNvPr>
          <p:cNvCxnSpPr>
            <a:cxnSpLocks/>
          </p:cNvCxnSpPr>
          <p:nvPr/>
        </p:nvCxnSpPr>
        <p:spPr>
          <a:xfrm>
            <a:off x="9935932" y="6343756"/>
            <a:ext cx="831769" cy="0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BA089A-9087-4B38-934E-5D4F7463FD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245" y="6374370"/>
            <a:ext cx="237755" cy="237755"/>
          </a:xfrm>
          <a:prstGeom prst="rect">
            <a:avLst/>
          </a:prstGeom>
        </p:spPr>
      </p:pic>
      <p:pic>
        <p:nvPicPr>
          <p:cNvPr id="36" name="Picture 35" descr="A picture containing drawing&#10;&#10;Description automatically generated">
            <a:extLst>
              <a:ext uri="{FF2B5EF4-FFF2-40B4-BE49-F238E27FC236}">
                <a16:creationId xmlns:a16="http://schemas.microsoft.com/office/drawing/2014/main" id="{279DBE4F-1809-4A79-BAD7-95DF12FCE2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878" y="6374369"/>
            <a:ext cx="237755" cy="23775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0A4B33D-68B3-492F-B2D7-20EE057A86BE}"/>
              </a:ext>
            </a:extLst>
          </p:cNvPr>
          <p:cNvSpPr txBox="1"/>
          <p:nvPr/>
        </p:nvSpPr>
        <p:spPr>
          <a:xfrm>
            <a:off x="122656" y="6055775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LINKS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C3DBA0F-C164-4E13-B72A-66F721D7E3D6}"/>
              </a:ext>
            </a:extLst>
          </p:cNvPr>
          <p:cNvCxnSpPr>
            <a:cxnSpLocks/>
          </p:cNvCxnSpPr>
          <p:nvPr/>
        </p:nvCxnSpPr>
        <p:spPr>
          <a:xfrm>
            <a:off x="204620" y="6293010"/>
            <a:ext cx="537017" cy="0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6F174C8-3A37-48AB-B48A-C26EFFD986DB}"/>
              </a:ext>
            </a:extLst>
          </p:cNvPr>
          <p:cNvSpPr txBox="1"/>
          <p:nvPr/>
        </p:nvSpPr>
        <p:spPr>
          <a:xfrm>
            <a:off x="122656" y="6332734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HOME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A99799-BF7A-4262-832E-B4756CEB2934}"/>
              </a:ext>
            </a:extLst>
          </p:cNvPr>
          <p:cNvSpPr txBox="1"/>
          <p:nvPr/>
        </p:nvSpPr>
        <p:spPr>
          <a:xfrm>
            <a:off x="122656" y="6485227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LIVROS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575045-48E3-436B-95E8-7FFF603D7017}"/>
              </a:ext>
            </a:extLst>
          </p:cNvPr>
          <p:cNvSpPr txBox="1"/>
          <p:nvPr/>
        </p:nvSpPr>
        <p:spPr>
          <a:xfrm>
            <a:off x="128530" y="6627058"/>
            <a:ext cx="12671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LIVRARIAS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ECD8E12-1DC4-430F-A25D-8F508C5956F1}"/>
              </a:ext>
            </a:extLst>
          </p:cNvPr>
          <p:cNvSpPr txBox="1"/>
          <p:nvPr/>
        </p:nvSpPr>
        <p:spPr>
          <a:xfrm>
            <a:off x="843171" y="1252252"/>
            <a:ext cx="60208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Compra o</a:t>
            </a:r>
            <a:r>
              <a:rPr lang="pt-PT" sz="7200" dirty="0"/>
              <a:t> </a:t>
            </a:r>
            <a:r>
              <a:rPr lang="pt-PT" sz="7200" dirty="0">
                <a:solidFill>
                  <a:srgbClr val="FFDE59"/>
                </a:solidFill>
              </a:rPr>
              <a:t>teu</a:t>
            </a:r>
            <a:r>
              <a:rPr lang="pt-PT" sz="7200" dirty="0"/>
              <a:t> </a:t>
            </a:r>
            <a:r>
              <a:rPr lang="pt-PT" sz="7200" dirty="0">
                <a:solidFill>
                  <a:srgbClr val="FFDE59"/>
                </a:solidFill>
              </a:rPr>
              <a:t>livro</a:t>
            </a:r>
            <a:r>
              <a:rPr lang="pt-PT" sz="7200" dirty="0"/>
              <a:t> </a:t>
            </a:r>
            <a:r>
              <a:rPr lang="pt-PT" sz="7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favorito</a:t>
            </a:r>
            <a:r>
              <a:rPr lang="pt-PT" sz="7200" dirty="0"/>
              <a:t> </a:t>
            </a:r>
            <a:r>
              <a:rPr lang="pt-PT" sz="7200" dirty="0">
                <a:solidFill>
                  <a:srgbClr val="FFDE59"/>
                </a:solidFill>
              </a:rPr>
              <a:t>aqui</a:t>
            </a:r>
            <a:r>
              <a:rPr lang="pt-PT" sz="7200" dirty="0"/>
              <a:t> </a:t>
            </a:r>
          </a:p>
        </p:txBody>
      </p:sp>
      <p:pic>
        <p:nvPicPr>
          <p:cNvPr id="63" name="Picture 62" descr="A picture containing sitting, bed, small, bench&#10;&#10;Description automatically generated">
            <a:extLst>
              <a:ext uri="{FF2B5EF4-FFF2-40B4-BE49-F238E27FC236}">
                <a16:creationId xmlns:a16="http://schemas.microsoft.com/office/drawing/2014/main" id="{FE75F0AE-8FD1-4F2A-AA9A-A263E5C9C03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2"/>
          <a:stretch/>
        </p:blipFill>
        <p:spPr>
          <a:xfrm>
            <a:off x="6183647" y="738302"/>
            <a:ext cx="6020842" cy="533420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B90AC213-1B28-4A88-B4A5-ADF859893818}"/>
              </a:ext>
            </a:extLst>
          </p:cNvPr>
          <p:cNvSpPr txBox="1"/>
          <p:nvPr/>
        </p:nvSpPr>
        <p:spPr>
          <a:xfrm>
            <a:off x="914400" y="4668572"/>
            <a:ext cx="11793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b="1" dirty="0"/>
              <a:t>COMPRA JÁ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37E0F88-ED43-43A4-9EE4-96C83B662689}"/>
              </a:ext>
            </a:extLst>
          </p:cNvPr>
          <p:cNvCxnSpPr>
            <a:endCxn id="64" idx="3"/>
          </p:cNvCxnSpPr>
          <p:nvPr/>
        </p:nvCxnSpPr>
        <p:spPr>
          <a:xfrm>
            <a:off x="1700613" y="4783988"/>
            <a:ext cx="393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E10873F2-DC9E-4F96-A315-43BCED7641C0}"/>
              </a:ext>
            </a:extLst>
          </p:cNvPr>
          <p:cNvSpPr txBox="1"/>
          <p:nvPr/>
        </p:nvSpPr>
        <p:spPr>
          <a:xfrm>
            <a:off x="9872139" y="6374369"/>
            <a:ext cx="10923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>
                <a:solidFill>
                  <a:schemeClr val="bg1"/>
                </a:solidFill>
              </a:rPr>
              <a:t>+351 926985697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3740D9-71C4-417E-8BB3-7EB984C950F9}"/>
              </a:ext>
            </a:extLst>
          </p:cNvPr>
          <p:cNvSpPr txBox="1"/>
          <p:nvPr/>
        </p:nvSpPr>
        <p:spPr>
          <a:xfrm>
            <a:off x="9875869" y="6604800"/>
            <a:ext cx="11985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u="sng" dirty="0">
                <a:solidFill>
                  <a:schemeClr val="bg1"/>
                </a:solidFill>
              </a:rPr>
              <a:t>bookriot@gmail.com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78E539B-F2FA-4AB3-928E-0ED3D655E1FF}"/>
              </a:ext>
            </a:extLst>
          </p:cNvPr>
          <p:cNvCxnSpPr>
            <a:cxnSpLocks/>
            <a:stCxn id="14" idx="2"/>
            <a:endCxn id="26" idx="3"/>
          </p:cNvCxnSpPr>
          <p:nvPr/>
        </p:nvCxnSpPr>
        <p:spPr>
          <a:xfrm flipH="1">
            <a:off x="9989612" y="548680"/>
            <a:ext cx="831862" cy="536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4CE5D74-D195-486D-A68D-1C435257AFC2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0821474" y="548680"/>
            <a:ext cx="0" cy="889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hlinkClick r:id="rId11" action="ppaction://hlinksldjump"/>
            <a:extLst>
              <a:ext uri="{FF2B5EF4-FFF2-40B4-BE49-F238E27FC236}">
                <a16:creationId xmlns:a16="http://schemas.microsoft.com/office/drawing/2014/main" id="{39F37280-628A-4B39-B743-B08A410072FD}"/>
              </a:ext>
            </a:extLst>
          </p:cNvPr>
          <p:cNvSpPr/>
          <p:nvPr/>
        </p:nvSpPr>
        <p:spPr>
          <a:xfrm>
            <a:off x="8166723" y="873096"/>
            <a:ext cx="1822889" cy="42420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rgbClr val="FFDE59"/>
                </a:solidFill>
                <a:latin typeface="+mj-lt"/>
              </a:rPr>
              <a:t>LOGIN CLIENTE</a:t>
            </a:r>
          </a:p>
        </p:txBody>
      </p:sp>
      <p:sp>
        <p:nvSpPr>
          <p:cNvPr id="43" name="Rectangle: Rounded Corners 42">
            <a:hlinkClick r:id="rId12" action="ppaction://hlinksldjump"/>
            <a:extLst>
              <a:ext uri="{FF2B5EF4-FFF2-40B4-BE49-F238E27FC236}">
                <a16:creationId xmlns:a16="http://schemas.microsoft.com/office/drawing/2014/main" id="{638F8B15-F4FF-4EEE-A2D1-11097AC6D0C8}"/>
              </a:ext>
            </a:extLst>
          </p:cNvPr>
          <p:cNvSpPr/>
          <p:nvPr/>
        </p:nvSpPr>
        <p:spPr>
          <a:xfrm>
            <a:off x="9784250" y="1438044"/>
            <a:ext cx="1957552" cy="637700"/>
          </a:xfrm>
          <a:prstGeom prst="roundRect">
            <a:avLst/>
          </a:prstGeom>
          <a:solidFill>
            <a:srgbClr val="767171"/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rgbClr val="FFDE59"/>
                </a:solidFill>
                <a:latin typeface="+mj-lt"/>
              </a:rPr>
              <a:t>LOGIN ADMINISTRADOR</a:t>
            </a:r>
          </a:p>
        </p:txBody>
      </p:sp>
      <p:pic>
        <p:nvPicPr>
          <p:cNvPr id="35" name="Graphic 34" descr="Cursor">
            <a:extLst>
              <a:ext uri="{FF2B5EF4-FFF2-40B4-BE49-F238E27FC236}">
                <a16:creationId xmlns:a16="http://schemas.microsoft.com/office/drawing/2014/main" id="{1B41BD1F-7A8A-4A88-939C-0E0DDCA89BB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28146" y="874946"/>
            <a:ext cx="540730" cy="540730"/>
          </a:xfrm>
          <a:prstGeom prst="rect">
            <a:avLst/>
          </a:prstGeom>
        </p:spPr>
      </p:pic>
      <p:pic>
        <p:nvPicPr>
          <p:cNvPr id="39" name="Graphic 38" descr="Cursor">
            <a:extLst>
              <a:ext uri="{FF2B5EF4-FFF2-40B4-BE49-F238E27FC236}">
                <a16:creationId xmlns:a16="http://schemas.microsoft.com/office/drawing/2014/main" id="{CEAE3F5C-E0F9-4496-9C1F-AA09DD8A38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15036" y="1676932"/>
            <a:ext cx="540730" cy="540730"/>
          </a:xfrm>
          <a:prstGeom prst="rect">
            <a:avLst/>
          </a:prstGeom>
        </p:spPr>
      </p:pic>
      <p:pic>
        <p:nvPicPr>
          <p:cNvPr id="41" name="Picture 40" descr="A close up of a logo&#10;&#10;Description automatically generated">
            <a:extLst>
              <a:ext uri="{FF2B5EF4-FFF2-40B4-BE49-F238E27FC236}">
                <a16:creationId xmlns:a16="http://schemas.microsoft.com/office/drawing/2014/main" id="{C0B0019D-AE85-4BF6-B8DF-00E588D5686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377" y="287333"/>
            <a:ext cx="261347" cy="261347"/>
          </a:xfrm>
          <a:prstGeom prst="rect">
            <a:avLst/>
          </a:prstGeom>
        </p:spPr>
      </p:pic>
      <p:sp>
        <p:nvSpPr>
          <p:cNvPr id="42" name="TextBox 41">
            <a:hlinkClick r:id="rId16" action="ppaction://hlinksldjump"/>
            <a:extLst>
              <a:ext uri="{FF2B5EF4-FFF2-40B4-BE49-F238E27FC236}">
                <a16:creationId xmlns:a16="http://schemas.microsoft.com/office/drawing/2014/main" id="{2DAB8B98-0BFB-478B-8B47-445244290C77}"/>
              </a:ext>
            </a:extLst>
          </p:cNvPr>
          <p:cNvSpPr txBox="1"/>
          <p:nvPr/>
        </p:nvSpPr>
        <p:spPr>
          <a:xfrm>
            <a:off x="7416504" y="226669"/>
            <a:ext cx="130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SOBRE NÓS</a:t>
            </a:r>
          </a:p>
        </p:txBody>
      </p:sp>
    </p:spTree>
    <p:extLst>
      <p:ext uri="{BB962C8B-B14F-4D97-AF65-F5344CB8AC3E}">
        <p14:creationId xmlns:p14="http://schemas.microsoft.com/office/powerpoint/2010/main" val="2304659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71BE32-C23D-4C98-AE3D-A136DE0AEB74}"/>
              </a:ext>
            </a:extLst>
          </p:cNvPr>
          <p:cNvSpPr/>
          <p:nvPr/>
        </p:nvSpPr>
        <p:spPr>
          <a:xfrm>
            <a:off x="0" y="-1"/>
            <a:ext cx="12192000" cy="745994"/>
          </a:xfrm>
          <a:prstGeom prst="rect">
            <a:avLst/>
          </a:prstGeom>
          <a:solidFill>
            <a:srgbClr val="FFDE59"/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5E7F670-0E51-499E-A2A7-4ABED26317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" t="26711" r="-271" b="30225"/>
          <a:stretch/>
        </p:blipFill>
        <p:spPr>
          <a:xfrm>
            <a:off x="843171" y="39642"/>
            <a:ext cx="1600926" cy="689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49C3D8-57FF-4E4A-A68F-D6BC3FF3E402}"/>
              </a:ext>
            </a:extLst>
          </p:cNvPr>
          <p:cNvSpPr txBox="1"/>
          <p:nvPr/>
        </p:nvSpPr>
        <p:spPr>
          <a:xfrm>
            <a:off x="7617610" y="226669"/>
            <a:ext cx="1512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15" name="TextBox 14">
            <a:hlinkClick r:id="rId3" action="ppaction://hlinksldjump"/>
            <a:extLst>
              <a:ext uri="{FF2B5EF4-FFF2-40B4-BE49-F238E27FC236}">
                <a16:creationId xmlns:a16="http://schemas.microsoft.com/office/drawing/2014/main" id="{22AD985C-1A33-429C-A34E-B402B4AD27D2}"/>
              </a:ext>
            </a:extLst>
          </p:cNvPr>
          <p:cNvSpPr txBox="1"/>
          <p:nvPr/>
        </p:nvSpPr>
        <p:spPr>
          <a:xfrm>
            <a:off x="6030243" y="227052"/>
            <a:ext cx="117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LIVRARIAS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9CE2292-5870-4135-914D-439798E0A6D2}"/>
              </a:ext>
            </a:extLst>
          </p:cNvPr>
          <p:cNvGrpSpPr/>
          <p:nvPr/>
        </p:nvGrpSpPr>
        <p:grpSpPr>
          <a:xfrm>
            <a:off x="3718315" y="193221"/>
            <a:ext cx="922789" cy="436228"/>
            <a:chOff x="3718315" y="193221"/>
            <a:chExt cx="922789" cy="436228"/>
          </a:xfrm>
          <a:solidFill>
            <a:srgbClr val="FFDE59"/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FBF59D0-3AB8-476B-9CEF-7AAAB60A8AE5}"/>
                </a:ext>
              </a:extLst>
            </p:cNvPr>
            <p:cNvSpPr/>
            <p:nvPr/>
          </p:nvSpPr>
          <p:spPr>
            <a:xfrm>
              <a:off x="3718315" y="193221"/>
              <a:ext cx="922789" cy="436228"/>
            </a:xfrm>
            <a:prstGeom prst="roundRect">
              <a:avLst/>
            </a:prstGeom>
            <a:grpFill/>
            <a:ln>
              <a:solidFill>
                <a:srgbClr val="FFDE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hlinkClick r:id="rId4" action="ppaction://hlinksldjump"/>
              <a:extLst>
                <a:ext uri="{FF2B5EF4-FFF2-40B4-BE49-F238E27FC236}">
                  <a16:creationId xmlns:a16="http://schemas.microsoft.com/office/drawing/2014/main" id="{115DC29B-9CDE-402F-ABA9-6805BE50845A}"/>
                </a:ext>
              </a:extLst>
            </p:cNvPr>
            <p:cNvSpPr txBox="1"/>
            <p:nvPr/>
          </p:nvSpPr>
          <p:spPr>
            <a:xfrm>
              <a:off x="3792673" y="226669"/>
              <a:ext cx="786706" cy="369332"/>
            </a:xfrm>
            <a:prstGeom prst="rect">
              <a:avLst/>
            </a:prstGeom>
            <a:grpFill/>
            <a:ln>
              <a:solidFill>
                <a:srgbClr val="FFDE5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PT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HOME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17C8445B-7EBA-43CC-A70A-5B8CBC5E87E1}"/>
              </a:ext>
            </a:extLst>
          </p:cNvPr>
          <p:cNvSpPr/>
          <p:nvPr/>
        </p:nvSpPr>
        <p:spPr>
          <a:xfrm>
            <a:off x="0" y="6072508"/>
            <a:ext cx="12192000" cy="78549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4566F5-C22F-48DC-B0EB-B925745C34CF}"/>
              </a:ext>
            </a:extLst>
          </p:cNvPr>
          <p:cNvSpPr txBox="1"/>
          <p:nvPr/>
        </p:nvSpPr>
        <p:spPr>
          <a:xfrm>
            <a:off x="4745194" y="6648855"/>
            <a:ext cx="3167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1"/>
                </a:solidFill>
              </a:rPr>
              <a:t> ©2020 All rights reserved | Book Riot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7DC571-D8B9-4A93-8D54-22478974F4CA}"/>
              </a:ext>
            </a:extLst>
          </p:cNvPr>
          <p:cNvSpPr txBox="1"/>
          <p:nvPr/>
        </p:nvSpPr>
        <p:spPr>
          <a:xfrm>
            <a:off x="9841062" y="6081478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CONTACTO</a:t>
            </a:r>
          </a:p>
        </p:txBody>
      </p:sp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DCEE0CA-56B4-4A52-929E-41934AFB16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058" y="6376200"/>
            <a:ext cx="202588" cy="202588"/>
          </a:xfrm>
          <a:prstGeom prst="rect">
            <a:avLst/>
          </a:prstGeom>
        </p:spPr>
      </p:pic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A219D6B4-DF36-4216-A640-EA83B0D0AE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113" y="6604800"/>
            <a:ext cx="202589" cy="202589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9FBFB8-6499-421C-824C-456FD04C9B93}"/>
              </a:ext>
            </a:extLst>
          </p:cNvPr>
          <p:cNvCxnSpPr>
            <a:cxnSpLocks/>
          </p:cNvCxnSpPr>
          <p:nvPr/>
        </p:nvCxnSpPr>
        <p:spPr>
          <a:xfrm>
            <a:off x="9935932" y="6343756"/>
            <a:ext cx="964734" cy="8388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BA089A-9087-4B38-934E-5D4F7463FD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245" y="6374370"/>
            <a:ext cx="237755" cy="237755"/>
          </a:xfrm>
          <a:prstGeom prst="rect">
            <a:avLst/>
          </a:prstGeom>
        </p:spPr>
      </p:pic>
      <p:pic>
        <p:nvPicPr>
          <p:cNvPr id="36" name="Picture 35" descr="A picture containing drawing&#10;&#10;Description automatically generated">
            <a:extLst>
              <a:ext uri="{FF2B5EF4-FFF2-40B4-BE49-F238E27FC236}">
                <a16:creationId xmlns:a16="http://schemas.microsoft.com/office/drawing/2014/main" id="{279DBE4F-1809-4A79-BAD7-95DF12FCE2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878" y="6374369"/>
            <a:ext cx="237755" cy="23775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0A4B33D-68B3-492F-B2D7-20EE057A86BE}"/>
              </a:ext>
            </a:extLst>
          </p:cNvPr>
          <p:cNvSpPr txBox="1"/>
          <p:nvPr/>
        </p:nvSpPr>
        <p:spPr>
          <a:xfrm>
            <a:off x="122656" y="6055775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LINKS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C3DBA0F-C164-4E13-B72A-66F721D7E3D6}"/>
              </a:ext>
            </a:extLst>
          </p:cNvPr>
          <p:cNvCxnSpPr>
            <a:cxnSpLocks/>
          </p:cNvCxnSpPr>
          <p:nvPr/>
        </p:nvCxnSpPr>
        <p:spPr>
          <a:xfrm>
            <a:off x="204620" y="6293010"/>
            <a:ext cx="537017" cy="0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6F174C8-3A37-48AB-B48A-C26EFFD986DB}"/>
              </a:ext>
            </a:extLst>
          </p:cNvPr>
          <p:cNvSpPr txBox="1"/>
          <p:nvPr/>
        </p:nvSpPr>
        <p:spPr>
          <a:xfrm>
            <a:off x="122656" y="6332734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HOME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A99799-BF7A-4262-832E-B4756CEB2934}"/>
              </a:ext>
            </a:extLst>
          </p:cNvPr>
          <p:cNvSpPr txBox="1"/>
          <p:nvPr/>
        </p:nvSpPr>
        <p:spPr>
          <a:xfrm>
            <a:off x="122656" y="6485227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LIVROS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575045-48E3-436B-95E8-7FFF603D7017}"/>
              </a:ext>
            </a:extLst>
          </p:cNvPr>
          <p:cNvSpPr txBox="1"/>
          <p:nvPr/>
        </p:nvSpPr>
        <p:spPr>
          <a:xfrm>
            <a:off x="128530" y="6627058"/>
            <a:ext cx="12671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LIVRARIAS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10873F2-DC9E-4F96-A315-43BCED7641C0}"/>
              </a:ext>
            </a:extLst>
          </p:cNvPr>
          <p:cNvSpPr txBox="1"/>
          <p:nvPr/>
        </p:nvSpPr>
        <p:spPr>
          <a:xfrm>
            <a:off x="9872139" y="6374369"/>
            <a:ext cx="10923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>
                <a:solidFill>
                  <a:schemeClr val="bg1"/>
                </a:solidFill>
              </a:rPr>
              <a:t>+351 926985697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3740D9-71C4-417E-8BB3-7EB984C950F9}"/>
              </a:ext>
            </a:extLst>
          </p:cNvPr>
          <p:cNvSpPr txBox="1"/>
          <p:nvPr/>
        </p:nvSpPr>
        <p:spPr>
          <a:xfrm>
            <a:off x="9875869" y="6604800"/>
            <a:ext cx="11985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u="sng" dirty="0">
                <a:solidFill>
                  <a:schemeClr val="bg1"/>
                </a:solidFill>
              </a:rPr>
              <a:t>bookriot@gmail.com</a:t>
            </a:r>
          </a:p>
        </p:txBody>
      </p:sp>
      <p:sp>
        <p:nvSpPr>
          <p:cNvPr id="39" name="TextBox 38">
            <a:hlinkClick r:id="rId9" action="ppaction://hlinksldjump"/>
            <a:extLst>
              <a:ext uri="{FF2B5EF4-FFF2-40B4-BE49-F238E27FC236}">
                <a16:creationId xmlns:a16="http://schemas.microsoft.com/office/drawing/2014/main" id="{37C73D57-0AC5-4BC1-A0D4-4FDACA3888A9}"/>
              </a:ext>
            </a:extLst>
          </p:cNvPr>
          <p:cNvSpPr txBox="1"/>
          <p:nvPr/>
        </p:nvSpPr>
        <p:spPr>
          <a:xfrm>
            <a:off x="5009813" y="226669"/>
            <a:ext cx="84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LIVROS</a:t>
            </a:r>
          </a:p>
        </p:txBody>
      </p:sp>
      <p:pic>
        <p:nvPicPr>
          <p:cNvPr id="43" name="Picture 42" descr="A close up of a logo&#10;&#10;Description automatically generated">
            <a:extLst>
              <a:ext uri="{FF2B5EF4-FFF2-40B4-BE49-F238E27FC236}">
                <a16:creationId xmlns:a16="http://schemas.microsoft.com/office/drawing/2014/main" id="{787CEE18-E8D4-4B93-AF29-4D12ACEA40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86697" y="279126"/>
            <a:ext cx="269554" cy="269554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5F6D6CF4-2850-4799-BFAF-75A546399C20}"/>
              </a:ext>
            </a:extLst>
          </p:cNvPr>
          <p:cNvSpPr txBox="1"/>
          <p:nvPr/>
        </p:nvSpPr>
        <p:spPr>
          <a:xfrm>
            <a:off x="762096" y="1113297"/>
            <a:ext cx="3618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>
                <a:latin typeface="+mj-lt"/>
              </a:rPr>
              <a:t>Registo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2FDEA0C-2645-40A0-B178-1A3A7B5A73C8}"/>
              </a:ext>
            </a:extLst>
          </p:cNvPr>
          <p:cNvSpPr txBox="1"/>
          <p:nvPr/>
        </p:nvSpPr>
        <p:spPr>
          <a:xfrm>
            <a:off x="711722" y="2413543"/>
            <a:ext cx="13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>
                <a:latin typeface="+mj-lt"/>
              </a:rPr>
              <a:t>Username</a:t>
            </a:r>
            <a:r>
              <a:rPr lang="pt-PT" dirty="0">
                <a:latin typeface="+mj-lt"/>
              </a:rPr>
              <a:t>:</a:t>
            </a:r>
            <a:endParaRPr lang="en-US" dirty="0">
              <a:latin typeface="+mj-lt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F9AC583-6779-446A-B67F-CF2FE7EED48A}"/>
              </a:ext>
            </a:extLst>
          </p:cNvPr>
          <p:cNvSpPr txBox="1"/>
          <p:nvPr/>
        </p:nvSpPr>
        <p:spPr>
          <a:xfrm>
            <a:off x="711722" y="3419997"/>
            <a:ext cx="13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+mj-lt"/>
              </a:rPr>
              <a:t>Password:</a:t>
            </a:r>
            <a:endParaRPr lang="en-US" dirty="0">
              <a:latin typeface="+mj-lt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8DDA6DF-4FD5-4F35-B7A5-4902B8410F03}"/>
              </a:ext>
            </a:extLst>
          </p:cNvPr>
          <p:cNvSpPr/>
          <p:nvPr/>
        </p:nvSpPr>
        <p:spPr>
          <a:xfrm>
            <a:off x="2880359" y="3987148"/>
            <a:ext cx="3697976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99244F3-EE9F-438D-914E-814DBF2860A5}"/>
              </a:ext>
            </a:extLst>
          </p:cNvPr>
          <p:cNvSpPr/>
          <p:nvPr/>
        </p:nvSpPr>
        <p:spPr>
          <a:xfrm>
            <a:off x="2880360" y="2412472"/>
            <a:ext cx="3697976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1" name="Rectangle: Rounded Corners 40">
            <a:hlinkClick r:id="rId11" action="ppaction://hlinksldjump"/>
            <a:extLst>
              <a:ext uri="{FF2B5EF4-FFF2-40B4-BE49-F238E27FC236}">
                <a16:creationId xmlns:a16="http://schemas.microsoft.com/office/drawing/2014/main" id="{48BFAFFE-F35B-496C-B3C1-79D256D1C1EF}"/>
              </a:ext>
            </a:extLst>
          </p:cNvPr>
          <p:cNvSpPr/>
          <p:nvPr/>
        </p:nvSpPr>
        <p:spPr>
          <a:xfrm>
            <a:off x="843171" y="4940112"/>
            <a:ext cx="1882158" cy="429942"/>
          </a:xfrm>
          <a:prstGeom prst="roundRect">
            <a:avLst/>
          </a:prstGeom>
          <a:solidFill>
            <a:srgbClr val="E1E2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Confirmar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7845906-4B57-4184-BB8F-748BF6B409D7}"/>
              </a:ext>
            </a:extLst>
          </p:cNvPr>
          <p:cNvSpPr txBox="1"/>
          <p:nvPr/>
        </p:nvSpPr>
        <p:spPr>
          <a:xfrm>
            <a:off x="711722" y="1907480"/>
            <a:ext cx="13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+mj-lt"/>
              </a:rPr>
              <a:t>Nome:</a:t>
            </a:r>
            <a:endParaRPr lang="en-US" dirty="0">
              <a:latin typeface="+mj-lt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C3F72AB-4DA7-4B73-9F8F-F79F074B716B}"/>
              </a:ext>
            </a:extLst>
          </p:cNvPr>
          <p:cNvSpPr txBox="1"/>
          <p:nvPr/>
        </p:nvSpPr>
        <p:spPr>
          <a:xfrm>
            <a:off x="711722" y="3987148"/>
            <a:ext cx="13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+mj-lt"/>
              </a:rPr>
              <a:t>Morada:</a:t>
            </a:r>
            <a:endParaRPr lang="en-US" dirty="0">
              <a:latin typeface="+mj-lt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87C7537-E74D-487D-BD0E-D6E6D2E445E5}"/>
              </a:ext>
            </a:extLst>
          </p:cNvPr>
          <p:cNvSpPr/>
          <p:nvPr/>
        </p:nvSpPr>
        <p:spPr>
          <a:xfrm>
            <a:off x="2880359" y="3417854"/>
            <a:ext cx="3697976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5CB6CCF-5A58-4A47-A8FF-382256D96E6C}"/>
              </a:ext>
            </a:extLst>
          </p:cNvPr>
          <p:cNvSpPr/>
          <p:nvPr/>
        </p:nvSpPr>
        <p:spPr>
          <a:xfrm>
            <a:off x="2880359" y="1904673"/>
            <a:ext cx="3697976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8CD1E69-7BA1-4396-A472-5922BB3195F7}"/>
              </a:ext>
            </a:extLst>
          </p:cNvPr>
          <p:cNvSpPr txBox="1"/>
          <p:nvPr/>
        </p:nvSpPr>
        <p:spPr>
          <a:xfrm>
            <a:off x="6990446" y="1786192"/>
            <a:ext cx="1602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+mj-lt"/>
              </a:rPr>
              <a:t>Código Postal:</a:t>
            </a:r>
            <a:endParaRPr lang="en-US" dirty="0">
              <a:latin typeface="+mj-lt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1D85EDC-F9FE-4F42-B827-F4FAD9D4DE71}"/>
              </a:ext>
            </a:extLst>
          </p:cNvPr>
          <p:cNvSpPr/>
          <p:nvPr/>
        </p:nvSpPr>
        <p:spPr>
          <a:xfrm>
            <a:off x="9171465" y="1781324"/>
            <a:ext cx="1958020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5FC058E-1EC6-42E1-8824-DBA82D0E08BD}"/>
              </a:ext>
            </a:extLst>
          </p:cNvPr>
          <p:cNvSpPr txBox="1"/>
          <p:nvPr/>
        </p:nvSpPr>
        <p:spPr>
          <a:xfrm>
            <a:off x="6990446" y="2313995"/>
            <a:ext cx="1376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+mj-lt"/>
              </a:rPr>
              <a:t>Telefone:</a:t>
            </a:r>
            <a:endParaRPr lang="en-US" dirty="0">
              <a:latin typeface="+mj-lt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E4F124C-0FA4-4014-8910-376EC0E6FF7E}"/>
              </a:ext>
            </a:extLst>
          </p:cNvPr>
          <p:cNvSpPr/>
          <p:nvPr/>
        </p:nvSpPr>
        <p:spPr>
          <a:xfrm>
            <a:off x="9171464" y="2318494"/>
            <a:ext cx="1958020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36D7840-AA15-4129-AAAB-824692AE7B51}"/>
              </a:ext>
            </a:extLst>
          </p:cNvPr>
          <p:cNvSpPr txBox="1"/>
          <p:nvPr/>
        </p:nvSpPr>
        <p:spPr>
          <a:xfrm>
            <a:off x="6990602" y="2932286"/>
            <a:ext cx="2193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+mj-lt"/>
              </a:rPr>
              <a:t>Data de Nascimento:</a:t>
            </a:r>
            <a:endParaRPr lang="en-US" dirty="0">
              <a:latin typeface="+mj-lt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5D19E2C-ECA3-4121-A969-F0BD710144B8}"/>
              </a:ext>
            </a:extLst>
          </p:cNvPr>
          <p:cNvSpPr/>
          <p:nvPr/>
        </p:nvSpPr>
        <p:spPr>
          <a:xfrm>
            <a:off x="9171621" y="2935073"/>
            <a:ext cx="1958020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12977E9-51B3-4FF2-B49B-E8E98FF0596C}"/>
              </a:ext>
            </a:extLst>
          </p:cNvPr>
          <p:cNvSpPr txBox="1"/>
          <p:nvPr/>
        </p:nvSpPr>
        <p:spPr>
          <a:xfrm>
            <a:off x="711722" y="2910257"/>
            <a:ext cx="2193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+mj-lt"/>
              </a:rPr>
              <a:t>E-mail:</a:t>
            </a:r>
            <a:endParaRPr lang="en-US" dirty="0">
              <a:latin typeface="+mj-lt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C278D56-B3A8-41FE-BCEA-B579C6A561BB}"/>
              </a:ext>
            </a:extLst>
          </p:cNvPr>
          <p:cNvSpPr/>
          <p:nvPr/>
        </p:nvSpPr>
        <p:spPr>
          <a:xfrm>
            <a:off x="2880359" y="2924847"/>
            <a:ext cx="3697976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A44F2B7-3285-4F1B-8A1B-894F5FE2DA04}"/>
              </a:ext>
            </a:extLst>
          </p:cNvPr>
          <p:cNvGrpSpPr/>
          <p:nvPr/>
        </p:nvGrpSpPr>
        <p:grpSpPr>
          <a:xfrm>
            <a:off x="9651330" y="4903952"/>
            <a:ext cx="1533938" cy="502261"/>
            <a:chOff x="122656" y="5425624"/>
            <a:chExt cx="1533938" cy="574581"/>
          </a:xfrm>
        </p:grpSpPr>
        <p:sp>
          <p:nvSpPr>
            <p:cNvPr id="54" name="Rectangle: Rounded Corners 53">
              <a:hlinkClick r:id="rId12" action="ppaction://hlinksldjump"/>
              <a:extLst>
                <a:ext uri="{FF2B5EF4-FFF2-40B4-BE49-F238E27FC236}">
                  <a16:creationId xmlns:a16="http://schemas.microsoft.com/office/drawing/2014/main" id="{07C08519-B178-4FDE-B107-CC9BDF96FC11}"/>
                </a:ext>
              </a:extLst>
            </p:cNvPr>
            <p:cNvSpPr/>
            <p:nvPr/>
          </p:nvSpPr>
          <p:spPr>
            <a:xfrm>
              <a:off x="122656" y="5453688"/>
              <a:ext cx="1533938" cy="518453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rgbClr val="FFDE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PT" dirty="0">
                  <a:solidFill>
                    <a:srgbClr val="FFDE59"/>
                  </a:solidFill>
                  <a:latin typeface="+mj-lt"/>
                </a:rPr>
                <a:t>VOLTAR</a:t>
              </a:r>
            </a:p>
          </p:txBody>
        </p:sp>
        <p:pic>
          <p:nvPicPr>
            <p:cNvPr id="61" name="Graphic 60" descr="Arrow Right">
              <a:extLst>
                <a:ext uri="{FF2B5EF4-FFF2-40B4-BE49-F238E27FC236}">
                  <a16:creationId xmlns:a16="http://schemas.microsoft.com/office/drawing/2014/main" id="{BA999AE9-3921-4CA1-A305-ACF525FDC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10800000">
              <a:off x="289728" y="5425624"/>
              <a:ext cx="421994" cy="574581"/>
            </a:xfrm>
            <a:prstGeom prst="rect">
              <a:avLst/>
            </a:prstGeom>
          </p:spPr>
        </p:pic>
      </p:grpSp>
      <p:sp>
        <p:nvSpPr>
          <p:cNvPr id="63" name="TextBox 62">
            <a:hlinkClick r:id="rId15" action="ppaction://hlinksldjump"/>
            <a:extLst>
              <a:ext uri="{FF2B5EF4-FFF2-40B4-BE49-F238E27FC236}">
                <a16:creationId xmlns:a16="http://schemas.microsoft.com/office/drawing/2014/main" id="{CA496668-11AE-42AA-978C-31A9DE9DB196}"/>
              </a:ext>
            </a:extLst>
          </p:cNvPr>
          <p:cNvSpPr txBox="1"/>
          <p:nvPr/>
        </p:nvSpPr>
        <p:spPr>
          <a:xfrm>
            <a:off x="7416504" y="226669"/>
            <a:ext cx="130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SOBRE NÓS</a:t>
            </a:r>
          </a:p>
        </p:txBody>
      </p:sp>
      <p:pic>
        <p:nvPicPr>
          <p:cNvPr id="74" name="Picture 73" descr="A close up of a logo&#10;&#10;Description automatically generated">
            <a:extLst>
              <a:ext uri="{FF2B5EF4-FFF2-40B4-BE49-F238E27FC236}">
                <a16:creationId xmlns:a16="http://schemas.microsoft.com/office/drawing/2014/main" id="{4D2D6C2E-8947-4DDD-B1C5-1CE47CCBE4C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323" y="263045"/>
            <a:ext cx="261347" cy="26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123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71BE32-C23D-4C98-AE3D-A136DE0AEB74}"/>
              </a:ext>
            </a:extLst>
          </p:cNvPr>
          <p:cNvSpPr/>
          <p:nvPr/>
        </p:nvSpPr>
        <p:spPr>
          <a:xfrm>
            <a:off x="0" y="-1"/>
            <a:ext cx="12192000" cy="745994"/>
          </a:xfrm>
          <a:prstGeom prst="rect">
            <a:avLst/>
          </a:prstGeom>
          <a:solidFill>
            <a:srgbClr val="FFDE59"/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5E7F670-0E51-499E-A2A7-4ABED26317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" t="26711" r="-271" b="30225"/>
          <a:stretch/>
        </p:blipFill>
        <p:spPr>
          <a:xfrm>
            <a:off x="843171" y="39642"/>
            <a:ext cx="1600926" cy="689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49C3D8-57FF-4E4A-A68F-D6BC3FF3E402}"/>
              </a:ext>
            </a:extLst>
          </p:cNvPr>
          <p:cNvSpPr txBox="1"/>
          <p:nvPr/>
        </p:nvSpPr>
        <p:spPr>
          <a:xfrm>
            <a:off x="7617610" y="226669"/>
            <a:ext cx="1512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15" name="TextBox 14">
            <a:hlinkClick r:id="rId3" action="ppaction://hlinksldjump"/>
            <a:extLst>
              <a:ext uri="{FF2B5EF4-FFF2-40B4-BE49-F238E27FC236}">
                <a16:creationId xmlns:a16="http://schemas.microsoft.com/office/drawing/2014/main" id="{22AD985C-1A33-429C-A34E-B402B4AD27D2}"/>
              </a:ext>
            </a:extLst>
          </p:cNvPr>
          <p:cNvSpPr txBox="1"/>
          <p:nvPr/>
        </p:nvSpPr>
        <p:spPr>
          <a:xfrm>
            <a:off x="6030243" y="227052"/>
            <a:ext cx="117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LIVRARIAS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9CE2292-5870-4135-914D-439798E0A6D2}"/>
              </a:ext>
            </a:extLst>
          </p:cNvPr>
          <p:cNvGrpSpPr/>
          <p:nvPr/>
        </p:nvGrpSpPr>
        <p:grpSpPr>
          <a:xfrm>
            <a:off x="3718315" y="193221"/>
            <a:ext cx="922789" cy="436228"/>
            <a:chOff x="3718315" y="193221"/>
            <a:chExt cx="922789" cy="436228"/>
          </a:xfrm>
          <a:solidFill>
            <a:srgbClr val="FFDE59"/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FBF59D0-3AB8-476B-9CEF-7AAAB60A8AE5}"/>
                </a:ext>
              </a:extLst>
            </p:cNvPr>
            <p:cNvSpPr/>
            <p:nvPr/>
          </p:nvSpPr>
          <p:spPr>
            <a:xfrm>
              <a:off x="3718315" y="193221"/>
              <a:ext cx="922789" cy="436228"/>
            </a:xfrm>
            <a:prstGeom prst="roundRect">
              <a:avLst/>
            </a:prstGeom>
            <a:grpFill/>
            <a:ln>
              <a:solidFill>
                <a:srgbClr val="FFDE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hlinkClick r:id="rId4" action="ppaction://hlinksldjump"/>
              <a:extLst>
                <a:ext uri="{FF2B5EF4-FFF2-40B4-BE49-F238E27FC236}">
                  <a16:creationId xmlns:a16="http://schemas.microsoft.com/office/drawing/2014/main" id="{115DC29B-9CDE-402F-ABA9-6805BE50845A}"/>
                </a:ext>
              </a:extLst>
            </p:cNvPr>
            <p:cNvSpPr txBox="1"/>
            <p:nvPr/>
          </p:nvSpPr>
          <p:spPr>
            <a:xfrm>
              <a:off x="3792673" y="226669"/>
              <a:ext cx="786706" cy="369332"/>
            </a:xfrm>
            <a:prstGeom prst="rect">
              <a:avLst/>
            </a:prstGeom>
            <a:grpFill/>
            <a:ln>
              <a:solidFill>
                <a:srgbClr val="FFDE5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PT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HOME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17C8445B-7EBA-43CC-A70A-5B8CBC5E87E1}"/>
              </a:ext>
            </a:extLst>
          </p:cNvPr>
          <p:cNvSpPr/>
          <p:nvPr/>
        </p:nvSpPr>
        <p:spPr>
          <a:xfrm>
            <a:off x="0" y="6072508"/>
            <a:ext cx="12192000" cy="78549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4566F5-C22F-48DC-B0EB-B925745C34CF}"/>
              </a:ext>
            </a:extLst>
          </p:cNvPr>
          <p:cNvSpPr txBox="1"/>
          <p:nvPr/>
        </p:nvSpPr>
        <p:spPr>
          <a:xfrm>
            <a:off x="4745194" y="6648855"/>
            <a:ext cx="3167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1"/>
                </a:solidFill>
              </a:rPr>
              <a:t> ©2020 All rights reserved | Book Riot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7DC571-D8B9-4A93-8D54-22478974F4CA}"/>
              </a:ext>
            </a:extLst>
          </p:cNvPr>
          <p:cNvSpPr txBox="1"/>
          <p:nvPr/>
        </p:nvSpPr>
        <p:spPr>
          <a:xfrm>
            <a:off x="9841062" y="6081478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CONTACTO</a:t>
            </a:r>
          </a:p>
        </p:txBody>
      </p:sp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DCEE0CA-56B4-4A52-929E-41934AFB16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058" y="6376200"/>
            <a:ext cx="202588" cy="202588"/>
          </a:xfrm>
          <a:prstGeom prst="rect">
            <a:avLst/>
          </a:prstGeom>
        </p:spPr>
      </p:pic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A219D6B4-DF36-4216-A640-EA83B0D0AE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113" y="6604800"/>
            <a:ext cx="202589" cy="202589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9FBFB8-6499-421C-824C-456FD04C9B93}"/>
              </a:ext>
            </a:extLst>
          </p:cNvPr>
          <p:cNvCxnSpPr>
            <a:cxnSpLocks/>
          </p:cNvCxnSpPr>
          <p:nvPr/>
        </p:nvCxnSpPr>
        <p:spPr>
          <a:xfrm>
            <a:off x="9935932" y="6343756"/>
            <a:ext cx="964734" cy="8388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BA089A-9087-4B38-934E-5D4F7463FD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245" y="6374370"/>
            <a:ext cx="237755" cy="237755"/>
          </a:xfrm>
          <a:prstGeom prst="rect">
            <a:avLst/>
          </a:prstGeom>
        </p:spPr>
      </p:pic>
      <p:pic>
        <p:nvPicPr>
          <p:cNvPr id="36" name="Picture 35" descr="A picture containing drawing&#10;&#10;Description automatically generated">
            <a:extLst>
              <a:ext uri="{FF2B5EF4-FFF2-40B4-BE49-F238E27FC236}">
                <a16:creationId xmlns:a16="http://schemas.microsoft.com/office/drawing/2014/main" id="{279DBE4F-1809-4A79-BAD7-95DF12FCE2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878" y="6374369"/>
            <a:ext cx="237755" cy="23775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0A4B33D-68B3-492F-B2D7-20EE057A86BE}"/>
              </a:ext>
            </a:extLst>
          </p:cNvPr>
          <p:cNvSpPr txBox="1"/>
          <p:nvPr/>
        </p:nvSpPr>
        <p:spPr>
          <a:xfrm>
            <a:off x="122656" y="6055775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LINKS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C3DBA0F-C164-4E13-B72A-66F721D7E3D6}"/>
              </a:ext>
            </a:extLst>
          </p:cNvPr>
          <p:cNvCxnSpPr>
            <a:cxnSpLocks/>
          </p:cNvCxnSpPr>
          <p:nvPr/>
        </p:nvCxnSpPr>
        <p:spPr>
          <a:xfrm>
            <a:off x="204620" y="6293010"/>
            <a:ext cx="537017" cy="0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6F174C8-3A37-48AB-B48A-C26EFFD986DB}"/>
              </a:ext>
            </a:extLst>
          </p:cNvPr>
          <p:cNvSpPr txBox="1"/>
          <p:nvPr/>
        </p:nvSpPr>
        <p:spPr>
          <a:xfrm>
            <a:off x="122656" y="6332734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HOME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A99799-BF7A-4262-832E-B4756CEB2934}"/>
              </a:ext>
            </a:extLst>
          </p:cNvPr>
          <p:cNvSpPr txBox="1"/>
          <p:nvPr/>
        </p:nvSpPr>
        <p:spPr>
          <a:xfrm>
            <a:off x="122656" y="6485227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LIVROS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575045-48E3-436B-95E8-7FFF603D7017}"/>
              </a:ext>
            </a:extLst>
          </p:cNvPr>
          <p:cNvSpPr txBox="1"/>
          <p:nvPr/>
        </p:nvSpPr>
        <p:spPr>
          <a:xfrm>
            <a:off x="128530" y="6627058"/>
            <a:ext cx="12671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LIVRARIAS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10873F2-DC9E-4F96-A315-43BCED7641C0}"/>
              </a:ext>
            </a:extLst>
          </p:cNvPr>
          <p:cNvSpPr txBox="1"/>
          <p:nvPr/>
        </p:nvSpPr>
        <p:spPr>
          <a:xfrm>
            <a:off x="9872139" y="6374369"/>
            <a:ext cx="10923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>
                <a:solidFill>
                  <a:schemeClr val="bg1"/>
                </a:solidFill>
              </a:rPr>
              <a:t>+351 926985697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3740D9-71C4-417E-8BB3-7EB984C950F9}"/>
              </a:ext>
            </a:extLst>
          </p:cNvPr>
          <p:cNvSpPr txBox="1"/>
          <p:nvPr/>
        </p:nvSpPr>
        <p:spPr>
          <a:xfrm>
            <a:off x="9875869" y="6604800"/>
            <a:ext cx="11985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u="sng" dirty="0">
                <a:solidFill>
                  <a:schemeClr val="bg1"/>
                </a:solidFill>
              </a:rPr>
              <a:t>bookriot@gmail.com</a:t>
            </a:r>
          </a:p>
        </p:txBody>
      </p:sp>
      <p:sp>
        <p:nvSpPr>
          <p:cNvPr id="39" name="TextBox 38">
            <a:hlinkClick r:id="rId9" action="ppaction://hlinksldjump"/>
            <a:extLst>
              <a:ext uri="{FF2B5EF4-FFF2-40B4-BE49-F238E27FC236}">
                <a16:creationId xmlns:a16="http://schemas.microsoft.com/office/drawing/2014/main" id="{37C73D57-0AC5-4BC1-A0D4-4FDACA3888A9}"/>
              </a:ext>
            </a:extLst>
          </p:cNvPr>
          <p:cNvSpPr txBox="1"/>
          <p:nvPr/>
        </p:nvSpPr>
        <p:spPr>
          <a:xfrm>
            <a:off x="5009813" y="226669"/>
            <a:ext cx="84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LIVROS</a:t>
            </a:r>
          </a:p>
        </p:txBody>
      </p:sp>
      <p:pic>
        <p:nvPicPr>
          <p:cNvPr id="43" name="Picture 42" descr="A close up of a logo&#10;&#10;Description automatically generated">
            <a:extLst>
              <a:ext uri="{FF2B5EF4-FFF2-40B4-BE49-F238E27FC236}">
                <a16:creationId xmlns:a16="http://schemas.microsoft.com/office/drawing/2014/main" id="{787CEE18-E8D4-4B93-AF29-4D12ACEA40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86697" y="279126"/>
            <a:ext cx="269554" cy="269554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5F6D6CF4-2850-4799-BFAF-75A546399C20}"/>
              </a:ext>
            </a:extLst>
          </p:cNvPr>
          <p:cNvSpPr txBox="1"/>
          <p:nvPr/>
        </p:nvSpPr>
        <p:spPr>
          <a:xfrm>
            <a:off x="762096" y="1113297"/>
            <a:ext cx="3618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>
                <a:latin typeface="+mj-lt"/>
              </a:rPr>
              <a:t>Login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2FDEA0C-2645-40A0-B178-1A3A7B5A73C8}"/>
              </a:ext>
            </a:extLst>
          </p:cNvPr>
          <p:cNvSpPr txBox="1"/>
          <p:nvPr/>
        </p:nvSpPr>
        <p:spPr>
          <a:xfrm>
            <a:off x="843170" y="2126932"/>
            <a:ext cx="13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>
                <a:latin typeface="+mj-lt"/>
              </a:rPr>
              <a:t>Username</a:t>
            </a:r>
            <a:r>
              <a:rPr lang="pt-PT" dirty="0">
                <a:latin typeface="+mj-lt"/>
              </a:rPr>
              <a:t>:</a:t>
            </a:r>
            <a:endParaRPr lang="en-US" dirty="0">
              <a:latin typeface="+mj-lt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F9AC583-6779-446A-B67F-CF2FE7EED48A}"/>
              </a:ext>
            </a:extLst>
          </p:cNvPr>
          <p:cNvSpPr txBox="1"/>
          <p:nvPr/>
        </p:nvSpPr>
        <p:spPr>
          <a:xfrm>
            <a:off x="843169" y="2790548"/>
            <a:ext cx="13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+mj-lt"/>
              </a:rPr>
              <a:t>Password:</a:t>
            </a:r>
            <a:endParaRPr lang="en-US" dirty="0">
              <a:latin typeface="+mj-lt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8DDA6DF-4FD5-4F35-B7A5-4902B8410F03}"/>
              </a:ext>
            </a:extLst>
          </p:cNvPr>
          <p:cNvSpPr/>
          <p:nvPr/>
        </p:nvSpPr>
        <p:spPr>
          <a:xfrm>
            <a:off x="2160268" y="2126932"/>
            <a:ext cx="3697976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chemeClr val="tx1"/>
                </a:solidFill>
                <a:latin typeface="+mj-lt"/>
              </a:rPr>
              <a:t>user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99244F3-EE9F-438D-914E-814DBF2860A5}"/>
              </a:ext>
            </a:extLst>
          </p:cNvPr>
          <p:cNvSpPr/>
          <p:nvPr/>
        </p:nvSpPr>
        <p:spPr>
          <a:xfrm>
            <a:off x="2160268" y="2790548"/>
            <a:ext cx="3697976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chemeClr val="tx1"/>
                </a:solidFill>
                <a:latin typeface="+mj-lt"/>
              </a:rPr>
              <a:t>user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8297DC0-567A-47DA-A32D-F9F48D54212B}"/>
              </a:ext>
            </a:extLst>
          </p:cNvPr>
          <p:cNvSpPr txBox="1"/>
          <p:nvPr/>
        </p:nvSpPr>
        <p:spPr>
          <a:xfrm>
            <a:off x="843169" y="4286191"/>
            <a:ext cx="5015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>
                <a:latin typeface="+mj-lt"/>
              </a:rPr>
              <a:t>Ainda não tem conta na </a:t>
            </a:r>
            <a:r>
              <a:rPr lang="pt-PT" sz="1600" dirty="0" err="1">
                <a:latin typeface="+mj-lt"/>
              </a:rPr>
              <a:t>Book</a:t>
            </a:r>
            <a:r>
              <a:rPr lang="pt-PT" sz="1600" dirty="0">
                <a:latin typeface="+mj-lt"/>
              </a:rPr>
              <a:t> </a:t>
            </a:r>
            <a:r>
              <a:rPr lang="pt-PT" sz="1600" dirty="0" err="1">
                <a:latin typeface="+mj-lt"/>
              </a:rPr>
              <a:t>Riot</a:t>
            </a:r>
            <a:r>
              <a:rPr lang="pt-PT" sz="1600" dirty="0">
                <a:latin typeface="+mj-lt"/>
              </a:rPr>
              <a:t>? Faça o </a:t>
            </a:r>
            <a:r>
              <a:rPr lang="pt-PT" sz="1600" dirty="0">
                <a:solidFill>
                  <a:srgbClr val="FFDE59"/>
                </a:solidFill>
                <a:latin typeface="+mj-lt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registo</a:t>
            </a:r>
            <a:r>
              <a:rPr lang="pt-PT" sz="1600" dirty="0">
                <a:latin typeface="+mj-lt"/>
              </a:rPr>
              <a:t>.</a:t>
            </a:r>
            <a:endParaRPr lang="en-US" sz="1600" dirty="0">
              <a:latin typeface="+mj-lt"/>
            </a:endParaRPr>
          </a:p>
        </p:txBody>
      </p:sp>
      <p:sp>
        <p:nvSpPr>
          <p:cNvPr id="35" name="Rectangle: Rounded Corners 34">
            <a:hlinkClick r:id="rId12" action="ppaction://hlinksldjump"/>
            <a:extLst>
              <a:ext uri="{FF2B5EF4-FFF2-40B4-BE49-F238E27FC236}">
                <a16:creationId xmlns:a16="http://schemas.microsoft.com/office/drawing/2014/main" id="{5CB22987-359E-44DB-9542-8B598C321376}"/>
              </a:ext>
            </a:extLst>
          </p:cNvPr>
          <p:cNvSpPr/>
          <p:nvPr/>
        </p:nvSpPr>
        <p:spPr>
          <a:xfrm>
            <a:off x="843169" y="3517499"/>
            <a:ext cx="1882158" cy="429942"/>
          </a:xfrm>
          <a:prstGeom prst="roundRect">
            <a:avLst/>
          </a:prstGeom>
          <a:solidFill>
            <a:srgbClr val="E1E2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Confirmar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C1E1DD1-2375-4E6E-9351-6E3DAA266804}"/>
              </a:ext>
            </a:extLst>
          </p:cNvPr>
          <p:cNvGrpSpPr/>
          <p:nvPr/>
        </p:nvGrpSpPr>
        <p:grpSpPr>
          <a:xfrm>
            <a:off x="10121265" y="5425298"/>
            <a:ext cx="1271424" cy="574581"/>
            <a:chOff x="10121265" y="5425298"/>
            <a:chExt cx="1271424" cy="574581"/>
          </a:xfrm>
        </p:grpSpPr>
        <p:sp>
          <p:nvSpPr>
            <p:cNvPr id="41" name="Rectangle: Rounded Corners 40">
              <a:hlinkClick r:id="rId13" action="ppaction://hlinksldjump"/>
              <a:extLst>
                <a:ext uri="{FF2B5EF4-FFF2-40B4-BE49-F238E27FC236}">
                  <a16:creationId xmlns:a16="http://schemas.microsoft.com/office/drawing/2014/main" id="{0EFC687D-E1B6-4742-B178-BF66A5D0A255}"/>
                </a:ext>
              </a:extLst>
            </p:cNvPr>
            <p:cNvSpPr/>
            <p:nvPr/>
          </p:nvSpPr>
          <p:spPr>
            <a:xfrm>
              <a:off x="10121265" y="5483079"/>
              <a:ext cx="1271424" cy="466235"/>
            </a:xfrm>
            <a:prstGeom prst="roundRect">
              <a:avLst/>
            </a:prstGeom>
            <a:solidFill>
              <a:srgbClr val="FFDE5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PT" dirty="0">
                  <a:solidFill>
                    <a:schemeClr val="tx1"/>
                  </a:solidFill>
                </a:rPr>
                <a:t>Voltar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2" name="Graphic 41" descr="Arrow Right">
              <a:extLst>
                <a:ext uri="{FF2B5EF4-FFF2-40B4-BE49-F238E27FC236}">
                  <a16:creationId xmlns:a16="http://schemas.microsoft.com/office/drawing/2014/main" id="{6DCD059E-2F91-44A4-AA0D-471E4E48F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10800000">
              <a:off x="10207906" y="5425298"/>
              <a:ext cx="421994" cy="574581"/>
            </a:xfrm>
            <a:prstGeom prst="rect">
              <a:avLst/>
            </a:prstGeom>
          </p:spPr>
        </p:pic>
      </p:grpSp>
      <p:pic>
        <p:nvPicPr>
          <p:cNvPr id="50" name="Graphic 49" descr="Cursor">
            <a:extLst>
              <a:ext uri="{FF2B5EF4-FFF2-40B4-BE49-F238E27FC236}">
                <a16:creationId xmlns:a16="http://schemas.microsoft.com/office/drawing/2014/main" id="{2A63875D-77C1-4852-8FDC-A65E76F7AE2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01816" y="4391110"/>
            <a:ext cx="540730" cy="540730"/>
          </a:xfrm>
          <a:prstGeom prst="rect">
            <a:avLst/>
          </a:prstGeom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5CABCC0-513E-494A-93AD-73026B64917B}"/>
              </a:ext>
            </a:extLst>
          </p:cNvPr>
          <p:cNvSpPr/>
          <p:nvPr/>
        </p:nvSpPr>
        <p:spPr>
          <a:xfrm>
            <a:off x="5257788" y="4776885"/>
            <a:ext cx="2097417" cy="78549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FFDE59"/>
                </a:solidFill>
                <a:latin typeface="+mj-lt"/>
              </a:rPr>
              <a:t>Se o utilizador não tiver conta, deve registar-se</a:t>
            </a:r>
          </a:p>
        </p:txBody>
      </p:sp>
      <p:pic>
        <p:nvPicPr>
          <p:cNvPr id="52" name="Graphic 51" descr="Cursor">
            <a:extLst>
              <a:ext uri="{FF2B5EF4-FFF2-40B4-BE49-F238E27FC236}">
                <a16:creationId xmlns:a16="http://schemas.microsoft.com/office/drawing/2014/main" id="{E834070D-9953-4F3C-9FEC-813A398E3E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399611" y="3608981"/>
            <a:ext cx="540730" cy="540730"/>
          </a:xfrm>
          <a:prstGeom prst="rect">
            <a:avLst/>
          </a:prstGeom>
        </p:spPr>
      </p:pic>
      <p:sp>
        <p:nvSpPr>
          <p:cNvPr id="53" name="TextBox 52">
            <a:hlinkClick r:id="rId18" action="ppaction://hlinksldjump"/>
            <a:extLst>
              <a:ext uri="{FF2B5EF4-FFF2-40B4-BE49-F238E27FC236}">
                <a16:creationId xmlns:a16="http://schemas.microsoft.com/office/drawing/2014/main" id="{A7185E6C-F576-4D47-8AB9-D6360E556336}"/>
              </a:ext>
            </a:extLst>
          </p:cNvPr>
          <p:cNvSpPr txBox="1"/>
          <p:nvPr/>
        </p:nvSpPr>
        <p:spPr>
          <a:xfrm>
            <a:off x="7416504" y="226669"/>
            <a:ext cx="130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SOBRE NÓS</a:t>
            </a:r>
          </a:p>
        </p:txBody>
      </p:sp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58500250-6901-48F3-A40F-2D0904BE9FD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2015" y="287333"/>
            <a:ext cx="261347" cy="26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07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71BE32-C23D-4C98-AE3D-A136DE0AEB74}"/>
              </a:ext>
            </a:extLst>
          </p:cNvPr>
          <p:cNvSpPr/>
          <p:nvPr/>
        </p:nvSpPr>
        <p:spPr>
          <a:xfrm>
            <a:off x="0" y="-1"/>
            <a:ext cx="12192000" cy="745994"/>
          </a:xfrm>
          <a:prstGeom prst="rect">
            <a:avLst/>
          </a:prstGeom>
          <a:solidFill>
            <a:srgbClr val="FFDE59"/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5E7F670-0E51-499E-A2A7-4ABED26317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" t="26711" r="-271" b="30225"/>
          <a:stretch/>
        </p:blipFill>
        <p:spPr>
          <a:xfrm>
            <a:off x="843171" y="39642"/>
            <a:ext cx="1600926" cy="689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49C3D8-57FF-4E4A-A68F-D6BC3FF3E402}"/>
              </a:ext>
            </a:extLst>
          </p:cNvPr>
          <p:cNvSpPr txBox="1"/>
          <p:nvPr/>
        </p:nvSpPr>
        <p:spPr>
          <a:xfrm>
            <a:off x="7617610" y="226669"/>
            <a:ext cx="1512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15" name="TextBox 14">
            <a:hlinkClick r:id="rId3" action="ppaction://hlinksldjump"/>
            <a:extLst>
              <a:ext uri="{FF2B5EF4-FFF2-40B4-BE49-F238E27FC236}">
                <a16:creationId xmlns:a16="http://schemas.microsoft.com/office/drawing/2014/main" id="{22AD985C-1A33-429C-A34E-B402B4AD27D2}"/>
              </a:ext>
            </a:extLst>
          </p:cNvPr>
          <p:cNvSpPr txBox="1"/>
          <p:nvPr/>
        </p:nvSpPr>
        <p:spPr>
          <a:xfrm>
            <a:off x="6030243" y="227052"/>
            <a:ext cx="117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LIVRARIAS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9CE2292-5870-4135-914D-439798E0A6D2}"/>
              </a:ext>
            </a:extLst>
          </p:cNvPr>
          <p:cNvGrpSpPr/>
          <p:nvPr/>
        </p:nvGrpSpPr>
        <p:grpSpPr>
          <a:xfrm>
            <a:off x="3718315" y="193221"/>
            <a:ext cx="922789" cy="436228"/>
            <a:chOff x="3718315" y="193221"/>
            <a:chExt cx="922789" cy="436228"/>
          </a:xfrm>
          <a:solidFill>
            <a:srgbClr val="FFDE59"/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FBF59D0-3AB8-476B-9CEF-7AAAB60A8AE5}"/>
                </a:ext>
              </a:extLst>
            </p:cNvPr>
            <p:cNvSpPr/>
            <p:nvPr/>
          </p:nvSpPr>
          <p:spPr>
            <a:xfrm>
              <a:off x="3718315" y="193221"/>
              <a:ext cx="922789" cy="436228"/>
            </a:xfrm>
            <a:prstGeom prst="roundRect">
              <a:avLst/>
            </a:prstGeom>
            <a:grpFill/>
            <a:ln>
              <a:solidFill>
                <a:srgbClr val="FFDE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hlinkClick r:id="rId4" action="ppaction://hlinksldjump"/>
              <a:extLst>
                <a:ext uri="{FF2B5EF4-FFF2-40B4-BE49-F238E27FC236}">
                  <a16:creationId xmlns:a16="http://schemas.microsoft.com/office/drawing/2014/main" id="{115DC29B-9CDE-402F-ABA9-6805BE50845A}"/>
                </a:ext>
              </a:extLst>
            </p:cNvPr>
            <p:cNvSpPr txBox="1"/>
            <p:nvPr/>
          </p:nvSpPr>
          <p:spPr>
            <a:xfrm>
              <a:off x="3792673" y="226669"/>
              <a:ext cx="786706" cy="369332"/>
            </a:xfrm>
            <a:prstGeom prst="rect">
              <a:avLst/>
            </a:prstGeom>
            <a:grpFill/>
            <a:ln>
              <a:solidFill>
                <a:srgbClr val="FFDE5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PT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HOME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17C8445B-7EBA-43CC-A70A-5B8CBC5E87E1}"/>
              </a:ext>
            </a:extLst>
          </p:cNvPr>
          <p:cNvSpPr/>
          <p:nvPr/>
        </p:nvSpPr>
        <p:spPr>
          <a:xfrm>
            <a:off x="0" y="6072508"/>
            <a:ext cx="12192000" cy="78549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4566F5-C22F-48DC-B0EB-B925745C34CF}"/>
              </a:ext>
            </a:extLst>
          </p:cNvPr>
          <p:cNvSpPr txBox="1"/>
          <p:nvPr/>
        </p:nvSpPr>
        <p:spPr>
          <a:xfrm>
            <a:off x="4953775" y="6645585"/>
            <a:ext cx="3167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1"/>
                </a:solidFill>
              </a:rPr>
              <a:t> ©2020 All rights reserved | Book Riot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7DC571-D8B9-4A93-8D54-22478974F4CA}"/>
              </a:ext>
            </a:extLst>
          </p:cNvPr>
          <p:cNvSpPr txBox="1"/>
          <p:nvPr/>
        </p:nvSpPr>
        <p:spPr>
          <a:xfrm>
            <a:off x="9841062" y="6081478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CONTACTO</a:t>
            </a:r>
          </a:p>
        </p:txBody>
      </p:sp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DCEE0CA-56B4-4A52-929E-41934AFB16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058" y="6376200"/>
            <a:ext cx="202588" cy="202588"/>
          </a:xfrm>
          <a:prstGeom prst="rect">
            <a:avLst/>
          </a:prstGeom>
        </p:spPr>
      </p:pic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A219D6B4-DF36-4216-A640-EA83B0D0AE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113" y="6604800"/>
            <a:ext cx="202589" cy="202589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9FBFB8-6499-421C-824C-456FD04C9B93}"/>
              </a:ext>
            </a:extLst>
          </p:cNvPr>
          <p:cNvCxnSpPr>
            <a:cxnSpLocks/>
          </p:cNvCxnSpPr>
          <p:nvPr/>
        </p:nvCxnSpPr>
        <p:spPr>
          <a:xfrm>
            <a:off x="9935932" y="6343756"/>
            <a:ext cx="964734" cy="8388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BA089A-9087-4B38-934E-5D4F7463FD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245" y="6374370"/>
            <a:ext cx="237755" cy="237755"/>
          </a:xfrm>
          <a:prstGeom prst="rect">
            <a:avLst/>
          </a:prstGeom>
        </p:spPr>
      </p:pic>
      <p:pic>
        <p:nvPicPr>
          <p:cNvPr id="36" name="Picture 35" descr="A picture containing drawing&#10;&#10;Description automatically generated">
            <a:extLst>
              <a:ext uri="{FF2B5EF4-FFF2-40B4-BE49-F238E27FC236}">
                <a16:creationId xmlns:a16="http://schemas.microsoft.com/office/drawing/2014/main" id="{279DBE4F-1809-4A79-BAD7-95DF12FCE2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878" y="6374369"/>
            <a:ext cx="237755" cy="23775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0A4B33D-68B3-492F-B2D7-20EE057A86BE}"/>
              </a:ext>
            </a:extLst>
          </p:cNvPr>
          <p:cNvSpPr txBox="1"/>
          <p:nvPr/>
        </p:nvSpPr>
        <p:spPr>
          <a:xfrm>
            <a:off x="122656" y="6055775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LINKS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C3DBA0F-C164-4E13-B72A-66F721D7E3D6}"/>
              </a:ext>
            </a:extLst>
          </p:cNvPr>
          <p:cNvCxnSpPr>
            <a:cxnSpLocks/>
          </p:cNvCxnSpPr>
          <p:nvPr/>
        </p:nvCxnSpPr>
        <p:spPr>
          <a:xfrm>
            <a:off x="204620" y="6293010"/>
            <a:ext cx="537017" cy="0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6F174C8-3A37-48AB-B48A-C26EFFD986DB}"/>
              </a:ext>
            </a:extLst>
          </p:cNvPr>
          <p:cNvSpPr txBox="1"/>
          <p:nvPr/>
        </p:nvSpPr>
        <p:spPr>
          <a:xfrm>
            <a:off x="122656" y="6332734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HOME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A99799-BF7A-4262-832E-B4756CEB2934}"/>
              </a:ext>
            </a:extLst>
          </p:cNvPr>
          <p:cNvSpPr txBox="1"/>
          <p:nvPr/>
        </p:nvSpPr>
        <p:spPr>
          <a:xfrm>
            <a:off x="122656" y="6485227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LIVROS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575045-48E3-436B-95E8-7FFF603D7017}"/>
              </a:ext>
            </a:extLst>
          </p:cNvPr>
          <p:cNvSpPr txBox="1"/>
          <p:nvPr/>
        </p:nvSpPr>
        <p:spPr>
          <a:xfrm>
            <a:off x="128530" y="6627058"/>
            <a:ext cx="12671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LIVRARIAS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10873F2-DC9E-4F96-A315-43BCED7641C0}"/>
              </a:ext>
            </a:extLst>
          </p:cNvPr>
          <p:cNvSpPr txBox="1"/>
          <p:nvPr/>
        </p:nvSpPr>
        <p:spPr>
          <a:xfrm>
            <a:off x="9872139" y="6374369"/>
            <a:ext cx="10923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>
                <a:solidFill>
                  <a:schemeClr val="bg1"/>
                </a:solidFill>
              </a:rPr>
              <a:t>+351 926985697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3740D9-71C4-417E-8BB3-7EB984C950F9}"/>
              </a:ext>
            </a:extLst>
          </p:cNvPr>
          <p:cNvSpPr txBox="1"/>
          <p:nvPr/>
        </p:nvSpPr>
        <p:spPr>
          <a:xfrm>
            <a:off x="9875869" y="6604800"/>
            <a:ext cx="11985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u="sng" dirty="0">
                <a:solidFill>
                  <a:schemeClr val="bg1"/>
                </a:solidFill>
              </a:rPr>
              <a:t>bookriot@gmail.com</a:t>
            </a:r>
          </a:p>
        </p:txBody>
      </p:sp>
      <p:sp>
        <p:nvSpPr>
          <p:cNvPr id="39" name="TextBox 38">
            <a:hlinkClick r:id="rId9" action="ppaction://hlinksldjump"/>
            <a:extLst>
              <a:ext uri="{FF2B5EF4-FFF2-40B4-BE49-F238E27FC236}">
                <a16:creationId xmlns:a16="http://schemas.microsoft.com/office/drawing/2014/main" id="{37C73D57-0AC5-4BC1-A0D4-4FDACA3888A9}"/>
              </a:ext>
            </a:extLst>
          </p:cNvPr>
          <p:cNvSpPr txBox="1"/>
          <p:nvPr/>
        </p:nvSpPr>
        <p:spPr>
          <a:xfrm>
            <a:off x="5009813" y="226669"/>
            <a:ext cx="84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LIVROS</a:t>
            </a:r>
          </a:p>
        </p:txBody>
      </p:sp>
      <p:pic>
        <p:nvPicPr>
          <p:cNvPr id="43" name="Picture 42" descr="A close up of a logo&#10;&#10;Description automatically generated">
            <a:extLst>
              <a:ext uri="{FF2B5EF4-FFF2-40B4-BE49-F238E27FC236}">
                <a16:creationId xmlns:a16="http://schemas.microsoft.com/office/drawing/2014/main" id="{787CEE18-E8D4-4B93-AF29-4D12ACEA40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86697" y="279126"/>
            <a:ext cx="269554" cy="269554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5F6D6CF4-2850-4799-BFAF-75A546399C20}"/>
              </a:ext>
            </a:extLst>
          </p:cNvPr>
          <p:cNvSpPr txBox="1"/>
          <p:nvPr/>
        </p:nvSpPr>
        <p:spPr>
          <a:xfrm>
            <a:off x="762096" y="1086459"/>
            <a:ext cx="3618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>
                <a:latin typeface="+mj-lt"/>
              </a:rPr>
              <a:t>Área do Cliente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B40EC84-B74C-483B-AA8D-D694CA937AE5}"/>
              </a:ext>
            </a:extLst>
          </p:cNvPr>
          <p:cNvGrpSpPr/>
          <p:nvPr/>
        </p:nvGrpSpPr>
        <p:grpSpPr>
          <a:xfrm>
            <a:off x="843171" y="2230239"/>
            <a:ext cx="9235440" cy="914400"/>
            <a:chOff x="843171" y="1836540"/>
            <a:chExt cx="9235440" cy="914400"/>
          </a:xfrm>
        </p:grpSpPr>
        <p:sp>
          <p:nvSpPr>
            <p:cNvPr id="40" name="Rectangle 39">
              <a:hlinkClick r:id="rId11" action="ppaction://hlinksldjump"/>
              <a:extLst>
                <a:ext uri="{FF2B5EF4-FFF2-40B4-BE49-F238E27FC236}">
                  <a16:creationId xmlns:a16="http://schemas.microsoft.com/office/drawing/2014/main" id="{D8141CD6-A177-4C84-93C5-51B6691500C6}"/>
                </a:ext>
              </a:extLst>
            </p:cNvPr>
            <p:cNvSpPr/>
            <p:nvPr/>
          </p:nvSpPr>
          <p:spPr>
            <a:xfrm>
              <a:off x="843171" y="1874621"/>
              <a:ext cx="9235440" cy="829466"/>
            </a:xfrm>
            <a:prstGeom prst="rect">
              <a:avLst/>
            </a:prstGeom>
            <a:solidFill>
              <a:srgbClr val="EFF0F1"/>
            </a:solidFill>
            <a:ln>
              <a:solidFill>
                <a:srgbClr val="EFF0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PT" sz="2800" dirty="0">
                  <a:solidFill>
                    <a:schemeClr val="tx1"/>
                  </a:solidFill>
                  <a:latin typeface="+mj-lt"/>
                </a:rPr>
                <a:t>Dados Pessoais</a:t>
              </a:r>
            </a:p>
          </p:txBody>
        </p:sp>
        <p:pic>
          <p:nvPicPr>
            <p:cNvPr id="3" name="Graphic 2" descr="Male profile">
              <a:extLst>
                <a:ext uri="{FF2B5EF4-FFF2-40B4-BE49-F238E27FC236}">
                  <a16:creationId xmlns:a16="http://schemas.microsoft.com/office/drawing/2014/main" id="{C269DFC6-F006-4CA9-9FE2-924A9D092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130321" y="1836540"/>
              <a:ext cx="914400" cy="9144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CE9C154-5FB6-4128-AA83-AF931B6C9A2D}"/>
              </a:ext>
            </a:extLst>
          </p:cNvPr>
          <p:cNvGrpSpPr/>
          <p:nvPr/>
        </p:nvGrpSpPr>
        <p:grpSpPr>
          <a:xfrm>
            <a:off x="843172" y="3225684"/>
            <a:ext cx="9235440" cy="914400"/>
            <a:chOff x="843172" y="2831985"/>
            <a:chExt cx="9235440" cy="914400"/>
          </a:xfrm>
        </p:grpSpPr>
        <p:sp>
          <p:nvSpPr>
            <p:cNvPr id="50" name="Rectangle 49">
              <a:hlinkClick r:id="rId14" action="ppaction://hlinksldjump"/>
              <a:extLst>
                <a:ext uri="{FF2B5EF4-FFF2-40B4-BE49-F238E27FC236}">
                  <a16:creationId xmlns:a16="http://schemas.microsoft.com/office/drawing/2014/main" id="{03E0DBC4-8C1F-4ABA-8899-B07625A660E8}"/>
                </a:ext>
              </a:extLst>
            </p:cNvPr>
            <p:cNvSpPr/>
            <p:nvPr/>
          </p:nvSpPr>
          <p:spPr>
            <a:xfrm>
              <a:off x="843172" y="2866155"/>
              <a:ext cx="9235440" cy="829466"/>
            </a:xfrm>
            <a:prstGeom prst="rect">
              <a:avLst/>
            </a:prstGeom>
            <a:solidFill>
              <a:srgbClr val="EFF0F1"/>
            </a:solidFill>
            <a:ln>
              <a:solidFill>
                <a:srgbClr val="EFF0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PT" sz="2800" dirty="0">
                  <a:solidFill>
                    <a:schemeClr val="tx1"/>
                  </a:solidFill>
                  <a:latin typeface="+mj-lt"/>
                </a:rPr>
                <a:t>Encomendas</a:t>
              </a:r>
            </a:p>
          </p:txBody>
        </p:sp>
        <p:pic>
          <p:nvPicPr>
            <p:cNvPr id="7" name="Graphic 6" descr="Box">
              <a:extLst>
                <a:ext uri="{FF2B5EF4-FFF2-40B4-BE49-F238E27FC236}">
                  <a16:creationId xmlns:a16="http://schemas.microsoft.com/office/drawing/2014/main" id="{8443A094-364A-4E86-AFC5-7A70496E8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130321" y="2831985"/>
              <a:ext cx="914400" cy="9144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354D89-17E2-4B58-A2B4-C98EF91AEFB4}"/>
              </a:ext>
            </a:extLst>
          </p:cNvPr>
          <p:cNvGrpSpPr/>
          <p:nvPr/>
        </p:nvGrpSpPr>
        <p:grpSpPr>
          <a:xfrm>
            <a:off x="843172" y="4234476"/>
            <a:ext cx="9235440" cy="914400"/>
            <a:chOff x="843172" y="4831372"/>
            <a:chExt cx="9235440" cy="914400"/>
          </a:xfrm>
        </p:grpSpPr>
        <p:sp>
          <p:nvSpPr>
            <p:cNvPr id="56" name="Rectangle 55">
              <a:hlinkClick r:id="rId17" action="ppaction://hlinksldjump"/>
              <a:extLst>
                <a:ext uri="{FF2B5EF4-FFF2-40B4-BE49-F238E27FC236}">
                  <a16:creationId xmlns:a16="http://schemas.microsoft.com/office/drawing/2014/main" id="{087AAD8B-CD33-4A7F-A366-363E9EA26D2F}"/>
                </a:ext>
              </a:extLst>
            </p:cNvPr>
            <p:cNvSpPr/>
            <p:nvPr/>
          </p:nvSpPr>
          <p:spPr>
            <a:xfrm>
              <a:off x="843172" y="4873839"/>
              <a:ext cx="9235440" cy="829466"/>
            </a:xfrm>
            <a:prstGeom prst="rect">
              <a:avLst/>
            </a:prstGeom>
            <a:solidFill>
              <a:srgbClr val="EFF0F1"/>
            </a:solidFill>
            <a:ln>
              <a:solidFill>
                <a:srgbClr val="EFF0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PT" sz="2800" dirty="0">
                  <a:solidFill>
                    <a:schemeClr val="tx1"/>
                  </a:solidFill>
                  <a:latin typeface="+mj-lt"/>
                </a:rPr>
                <a:t>Cartão de Fidelidade</a:t>
              </a:r>
            </a:p>
          </p:txBody>
        </p:sp>
        <p:pic>
          <p:nvPicPr>
            <p:cNvPr id="14" name="Graphic 13" descr="Credit card">
              <a:extLst>
                <a:ext uri="{FF2B5EF4-FFF2-40B4-BE49-F238E27FC236}">
                  <a16:creationId xmlns:a16="http://schemas.microsoft.com/office/drawing/2014/main" id="{6A4BE805-AE14-4DC8-9453-BB2D7C90B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164211" y="4831372"/>
              <a:ext cx="914400" cy="914400"/>
            </a:xfrm>
            <a:prstGeom prst="rect">
              <a:avLst/>
            </a:prstGeom>
          </p:spPr>
        </p:pic>
      </p:grp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11088BB-FE0A-4CBB-A6A4-6055F5B1C0D3}"/>
              </a:ext>
            </a:extLst>
          </p:cNvPr>
          <p:cNvSpPr/>
          <p:nvPr/>
        </p:nvSpPr>
        <p:spPr>
          <a:xfrm>
            <a:off x="10594375" y="3263330"/>
            <a:ext cx="1508906" cy="96611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FFDE59"/>
                </a:solidFill>
                <a:latin typeface="+mj-lt"/>
              </a:rPr>
              <a:t>Explore cada uma das páginas!</a:t>
            </a:r>
          </a:p>
        </p:txBody>
      </p:sp>
      <p:pic>
        <p:nvPicPr>
          <p:cNvPr id="51" name="Graphic 50" descr="Cursor">
            <a:extLst>
              <a:ext uri="{FF2B5EF4-FFF2-40B4-BE49-F238E27FC236}">
                <a16:creationId xmlns:a16="http://schemas.microsoft.com/office/drawing/2014/main" id="{4650C90F-3072-495A-B7C3-6907B31218F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935932" y="2767277"/>
            <a:ext cx="540730" cy="540730"/>
          </a:xfrm>
          <a:prstGeom prst="rect">
            <a:avLst/>
          </a:prstGeom>
        </p:spPr>
      </p:pic>
      <p:pic>
        <p:nvPicPr>
          <p:cNvPr id="52" name="Graphic 51" descr="Cursor">
            <a:extLst>
              <a:ext uri="{FF2B5EF4-FFF2-40B4-BE49-F238E27FC236}">
                <a16:creationId xmlns:a16="http://schemas.microsoft.com/office/drawing/2014/main" id="{6285FCD5-A4E4-477A-95BB-86EDEA866D9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935932" y="3810680"/>
            <a:ext cx="540730" cy="540730"/>
          </a:xfrm>
          <a:prstGeom prst="rect">
            <a:avLst/>
          </a:prstGeom>
        </p:spPr>
      </p:pic>
      <p:pic>
        <p:nvPicPr>
          <p:cNvPr id="55" name="Graphic 54" descr="Cursor">
            <a:extLst>
              <a:ext uri="{FF2B5EF4-FFF2-40B4-BE49-F238E27FC236}">
                <a16:creationId xmlns:a16="http://schemas.microsoft.com/office/drawing/2014/main" id="{93A6A867-3E34-450C-89DD-9F8927C3D89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935932" y="4741914"/>
            <a:ext cx="540730" cy="540730"/>
          </a:xfrm>
          <a:prstGeom prst="rect">
            <a:avLst/>
          </a:prstGeom>
        </p:spPr>
      </p:pic>
      <p:pic>
        <p:nvPicPr>
          <p:cNvPr id="57" name="Graphic 56" descr="Cursor">
            <a:extLst>
              <a:ext uri="{FF2B5EF4-FFF2-40B4-BE49-F238E27FC236}">
                <a16:creationId xmlns:a16="http://schemas.microsoft.com/office/drawing/2014/main" id="{2089CC40-CCE7-4947-85BC-5E2F61818ED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285218" y="411336"/>
            <a:ext cx="540730" cy="540730"/>
          </a:xfrm>
          <a:prstGeom prst="rect">
            <a:avLst/>
          </a:prstGeom>
        </p:spPr>
      </p:pic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0A3B4249-A2EE-43F7-98F7-2D5D5E11E4A9}"/>
              </a:ext>
            </a:extLst>
          </p:cNvPr>
          <p:cNvSpPr/>
          <p:nvPr/>
        </p:nvSpPr>
        <p:spPr>
          <a:xfrm>
            <a:off x="4598946" y="958756"/>
            <a:ext cx="1508906" cy="601029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FFDE59"/>
                </a:solidFill>
                <a:latin typeface="+mj-lt"/>
              </a:rPr>
              <a:t>Faça uma compra!</a:t>
            </a:r>
          </a:p>
        </p:txBody>
      </p:sp>
      <p:pic>
        <p:nvPicPr>
          <p:cNvPr id="59" name="Graphic 58" descr="Cursor">
            <a:extLst>
              <a:ext uri="{FF2B5EF4-FFF2-40B4-BE49-F238E27FC236}">
                <a16:creationId xmlns:a16="http://schemas.microsoft.com/office/drawing/2014/main" id="{9EE23644-BB91-4BE4-ABFE-8BE5F01534D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506953" y="413903"/>
            <a:ext cx="540730" cy="540730"/>
          </a:xfrm>
          <a:prstGeom prst="rect">
            <a:avLst/>
          </a:prstGeom>
        </p:spPr>
      </p:pic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CD6C7D4-243E-4FA9-B0FF-241F353D6257}"/>
              </a:ext>
            </a:extLst>
          </p:cNvPr>
          <p:cNvSpPr/>
          <p:nvPr/>
        </p:nvSpPr>
        <p:spPr>
          <a:xfrm>
            <a:off x="6359912" y="951844"/>
            <a:ext cx="1878480" cy="60794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FFDE59"/>
                </a:solidFill>
                <a:latin typeface="+mj-lt"/>
              </a:rPr>
              <a:t>Veja a livraria mais próxima de si!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230E96A-F98B-4FDC-A6DB-FACBAE443151}"/>
              </a:ext>
            </a:extLst>
          </p:cNvPr>
          <p:cNvSpPr txBox="1"/>
          <p:nvPr/>
        </p:nvSpPr>
        <p:spPr>
          <a:xfrm>
            <a:off x="9365767" y="802751"/>
            <a:ext cx="2641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Olá, [Nome Utilizador]!</a:t>
            </a:r>
          </a:p>
        </p:txBody>
      </p:sp>
      <p:sp>
        <p:nvSpPr>
          <p:cNvPr id="62" name="TextBox 61">
            <a:hlinkClick r:id="rId22" action="ppaction://hlinksldjump"/>
            <a:extLst>
              <a:ext uri="{FF2B5EF4-FFF2-40B4-BE49-F238E27FC236}">
                <a16:creationId xmlns:a16="http://schemas.microsoft.com/office/drawing/2014/main" id="{367571A0-369A-4289-9A81-AC88E16554CF}"/>
              </a:ext>
            </a:extLst>
          </p:cNvPr>
          <p:cNvSpPr txBox="1"/>
          <p:nvPr/>
        </p:nvSpPr>
        <p:spPr>
          <a:xfrm>
            <a:off x="7416504" y="226669"/>
            <a:ext cx="130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SOBRE NÓS</a:t>
            </a:r>
          </a:p>
        </p:txBody>
      </p:sp>
      <p:pic>
        <p:nvPicPr>
          <p:cNvPr id="63" name="Picture 62" descr="A close up of a logo&#10;&#10;Description automatically generated">
            <a:extLst>
              <a:ext uri="{FF2B5EF4-FFF2-40B4-BE49-F238E27FC236}">
                <a16:creationId xmlns:a16="http://schemas.microsoft.com/office/drawing/2014/main" id="{FCA65973-CCA5-491F-B299-3FE5BA4527A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2105" y="303228"/>
            <a:ext cx="261347" cy="26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02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71BE32-C23D-4C98-AE3D-A136DE0AEB74}"/>
              </a:ext>
            </a:extLst>
          </p:cNvPr>
          <p:cNvSpPr/>
          <p:nvPr/>
        </p:nvSpPr>
        <p:spPr>
          <a:xfrm>
            <a:off x="0" y="-1"/>
            <a:ext cx="12192000" cy="745994"/>
          </a:xfrm>
          <a:prstGeom prst="rect">
            <a:avLst/>
          </a:prstGeom>
          <a:solidFill>
            <a:srgbClr val="FFDE59"/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5E7F670-0E51-499E-A2A7-4ABED26317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" t="26711" r="-271" b="30225"/>
          <a:stretch/>
        </p:blipFill>
        <p:spPr>
          <a:xfrm>
            <a:off x="843171" y="39642"/>
            <a:ext cx="1600926" cy="689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49C3D8-57FF-4E4A-A68F-D6BC3FF3E402}"/>
              </a:ext>
            </a:extLst>
          </p:cNvPr>
          <p:cNvSpPr txBox="1"/>
          <p:nvPr/>
        </p:nvSpPr>
        <p:spPr>
          <a:xfrm>
            <a:off x="7617610" y="226669"/>
            <a:ext cx="1512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15" name="TextBox 14">
            <a:hlinkClick r:id="rId4" action="ppaction://hlinksldjump"/>
            <a:extLst>
              <a:ext uri="{FF2B5EF4-FFF2-40B4-BE49-F238E27FC236}">
                <a16:creationId xmlns:a16="http://schemas.microsoft.com/office/drawing/2014/main" id="{22AD985C-1A33-429C-A34E-B402B4AD27D2}"/>
              </a:ext>
            </a:extLst>
          </p:cNvPr>
          <p:cNvSpPr txBox="1"/>
          <p:nvPr/>
        </p:nvSpPr>
        <p:spPr>
          <a:xfrm>
            <a:off x="6030243" y="227052"/>
            <a:ext cx="117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LIVRARIAS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9CE2292-5870-4135-914D-439798E0A6D2}"/>
              </a:ext>
            </a:extLst>
          </p:cNvPr>
          <p:cNvGrpSpPr/>
          <p:nvPr/>
        </p:nvGrpSpPr>
        <p:grpSpPr>
          <a:xfrm>
            <a:off x="3718315" y="193221"/>
            <a:ext cx="922789" cy="436228"/>
            <a:chOff x="3718315" y="193221"/>
            <a:chExt cx="922789" cy="436228"/>
          </a:xfrm>
          <a:solidFill>
            <a:srgbClr val="FFDE59"/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FBF59D0-3AB8-476B-9CEF-7AAAB60A8AE5}"/>
                </a:ext>
              </a:extLst>
            </p:cNvPr>
            <p:cNvSpPr/>
            <p:nvPr/>
          </p:nvSpPr>
          <p:spPr>
            <a:xfrm>
              <a:off x="3718315" y="193221"/>
              <a:ext cx="922789" cy="436228"/>
            </a:xfrm>
            <a:prstGeom prst="roundRect">
              <a:avLst/>
            </a:prstGeom>
            <a:grpFill/>
            <a:ln>
              <a:solidFill>
                <a:srgbClr val="FFDE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hlinkClick r:id="rId5" action="ppaction://hlinksldjump"/>
              <a:extLst>
                <a:ext uri="{FF2B5EF4-FFF2-40B4-BE49-F238E27FC236}">
                  <a16:creationId xmlns:a16="http://schemas.microsoft.com/office/drawing/2014/main" id="{115DC29B-9CDE-402F-ABA9-6805BE50845A}"/>
                </a:ext>
              </a:extLst>
            </p:cNvPr>
            <p:cNvSpPr txBox="1"/>
            <p:nvPr/>
          </p:nvSpPr>
          <p:spPr>
            <a:xfrm>
              <a:off x="3792673" y="226669"/>
              <a:ext cx="786706" cy="369332"/>
            </a:xfrm>
            <a:prstGeom prst="rect">
              <a:avLst/>
            </a:prstGeom>
            <a:grpFill/>
            <a:ln>
              <a:solidFill>
                <a:srgbClr val="FFDE5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PT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HOME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17C8445B-7EBA-43CC-A70A-5B8CBC5E87E1}"/>
              </a:ext>
            </a:extLst>
          </p:cNvPr>
          <p:cNvSpPr/>
          <p:nvPr/>
        </p:nvSpPr>
        <p:spPr>
          <a:xfrm>
            <a:off x="0" y="6072508"/>
            <a:ext cx="12192000" cy="78549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4566F5-C22F-48DC-B0EB-B925745C34CF}"/>
              </a:ext>
            </a:extLst>
          </p:cNvPr>
          <p:cNvSpPr txBox="1"/>
          <p:nvPr/>
        </p:nvSpPr>
        <p:spPr>
          <a:xfrm>
            <a:off x="4745194" y="6648855"/>
            <a:ext cx="3167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1"/>
                </a:solidFill>
              </a:rPr>
              <a:t> ©2020 All rights reserved | Book Riot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7DC571-D8B9-4A93-8D54-22478974F4CA}"/>
              </a:ext>
            </a:extLst>
          </p:cNvPr>
          <p:cNvSpPr txBox="1"/>
          <p:nvPr/>
        </p:nvSpPr>
        <p:spPr>
          <a:xfrm>
            <a:off x="9841062" y="6081478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CONTACTO</a:t>
            </a:r>
          </a:p>
        </p:txBody>
      </p:sp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DCEE0CA-56B4-4A52-929E-41934AFB16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058" y="6376200"/>
            <a:ext cx="202588" cy="202588"/>
          </a:xfrm>
          <a:prstGeom prst="rect">
            <a:avLst/>
          </a:prstGeom>
        </p:spPr>
      </p:pic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A219D6B4-DF36-4216-A640-EA83B0D0AE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113" y="6604800"/>
            <a:ext cx="202589" cy="202589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9FBFB8-6499-421C-824C-456FD04C9B93}"/>
              </a:ext>
            </a:extLst>
          </p:cNvPr>
          <p:cNvCxnSpPr>
            <a:cxnSpLocks/>
          </p:cNvCxnSpPr>
          <p:nvPr/>
        </p:nvCxnSpPr>
        <p:spPr>
          <a:xfrm>
            <a:off x="9935932" y="6343756"/>
            <a:ext cx="964734" cy="8388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BA089A-9087-4B38-934E-5D4F7463FD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245" y="6374370"/>
            <a:ext cx="237755" cy="237755"/>
          </a:xfrm>
          <a:prstGeom prst="rect">
            <a:avLst/>
          </a:prstGeom>
        </p:spPr>
      </p:pic>
      <p:pic>
        <p:nvPicPr>
          <p:cNvPr id="36" name="Picture 35" descr="A picture containing drawing&#10;&#10;Description automatically generated">
            <a:extLst>
              <a:ext uri="{FF2B5EF4-FFF2-40B4-BE49-F238E27FC236}">
                <a16:creationId xmlns:a16="http://schemas.microsoft.com/office/drawing/2014/main" id="{279DBE4F-1809-4A79-BAD7-95DF12FCE2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878" y="6374369"/>
            <a:ext cx="237755" cy="23775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0A4B33D-68B3-492F-B2D7-20EE057A86BE}"/>
              </a:ext>
            </a:extLst>
          </p:cNvPr>
          <p:cNvSpPr txBox="1"/>
          <p:nvPr/>
        </p:nvSpPr>
        <p:spPr>
          <a:xfrm>
            <a:off x="122656" y="6055775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LINKS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C3DBA0F-C164-4E13-B72A-66F721D7E3D6}"/>
              </a:ext>
            </a:extLst>
          </p:cNvPr>
          <p:cNvCxnSpPr>
            <a:cxnSpLocks/>
          </p:cNvCxnSpPr>
          <p:nvPr/>
        </p:nvCxnSpPr>
        <p:spPr>
          <a:xfrm>
            <a:off x="204620" y="6293010"/>
            <a:ext cx="537017" cy="0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6F174C8-3A37-48AB-B48A-C26EFFD986DB}"/>
              </a:ext>
            </a:extLst>
          </p:cNvPr>
          <p:cNvSpPr txBox="1"/>
          <p:nvPr/>
        </p:nvSpPr>
        <p:spPr>
          <a:xfrm>
            <a:off x="122656" y="6332734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HOME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A99799-BF7A-4262-832E-B4756CEB2934}"/>
              </a:ext>
            </a:extLst>
          </p:cNvPr>
          <p:cNvSpPr txBox="1"/>
          <p:nvPr/>
        </p:nvSpPr>
        <p:spPr>
          <a:xfrm>
            <a:off x="122656" y="6485227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LIVROS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575045-48E3-436B-95E8-7FFF603D7017}"/>
              </a:ext>
            </a:extLst>
          </p:cNvPr>
          <p:cNvSpPr txBox="1"/>
          <p:nvPr/>
        </p:nvSpPr>
        <p:spPr>
          <a:xfrm>
            <a:off x="128530" y="6627058"/>
            <a:ext cx="12671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LIVRARIAS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10873F2-DC9E-4F96-A315-43BCED7641C0}"/>
              </a:ext>
            </a:extLst>
          </p:cNvPr>
          <p:cNvSpPr txBox="1"/>
          <p:nvPr/>
        </p:nvSpPr>
        <p:spPr>
          <a:xfrm>
            <a:off x="9872139" y="6374369"/>
            <a:ext cx="10923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>
                <a:solidFill>
                  <a:schemeClr val="bg1"/>
                </a:solidFill>
              </a:rPr>
              <a:t>+351 926985697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3740D9-71C4-417E-8BB3-7EB984C950F9}"/>
              </a:ext>
            </a:extLst>
          </p:cNvPr>
          <p:cNvSpPr txBox="1"/>
          <p:nvPr/>
        </p:nvSpPr>
        <p:spPr>
          <a:xfrm>
            <a:off x="9875869" y="6604800"/>
            <a:ext cx="11985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u="sng" dirty="0">
                <a:solidFill>
                  <a:schemeClr val="bg1"/>
                </a:solidFill>
              </a:rPr>
              <a:t>bookriot@gmail.com</a:t>
            </a:r>
          </a:p>
        </p:txBody>
      </p:sp>
      <p:sp>
        <p:nvSpPr>
          <p:cNvPr id="39" name="TextBox 38">
            <a:hlinkClick r:id="rId10" action="ppaction://hlinksldjump"/>
            <a:extLst>
              <a:ext uri="{FF2B5EF4-FFF2-40B4-BE49-F238E27FC236}">
                <a16:creationId xmlns:a16="http://schemas.microsoft.com/office/drawing/2014/main" id="{37C73D57-0AC5-4BC1-A0D4-4FDACA3888A9}"/>
              </a:ext>
            </a:extLst>
          </p:cNvPr>
          <p:cNvSpPr txBox="1"/>
          <p:nvPr/>
        </p:nvSpPr>
        <p:spPr>
          <a:xfrm>
            <a:off x="5009813" y="226669"/>
            <a:ext cx="84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LIVROS</a:t>
            </a:r>
          </a:p>
        </p:txBody>
      </p:sp>
      <p:pic>
        <p:nvPicPr>
          <p:cNvPr id="43" name="Picture 42" descr="A close up of a logo&#10;&#10;Description automatically generated">
            <a:extLst>
              <a:ext uri="{FF2B5EF4-FFF2-40B4-BE49-F238E27FC236}">
                <a16:creationId xmlns:a16="http://schemas.microsoft.com/office/drawing/2014/main" id="{787CEE18-E8D4-4B93-AF29-4D12ACEA40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86697" y="279126"/>
            <a:ext cx="269554" cy="269554"/>
          </a:xfrm>
          <a:prstGeom prst="rect">
            <a:avLst/>
          </a:prstGeom>
        </p:spPr>
      </p:pic>
      <p:pic>
        <p:nvPicPr>
          <p:cNvPr id="46" name="Picture 45" descr="A close up of a logo&#10;&#10;Description automatically generated">
            <a:extLst>
              <a:ext uri="{FF2B5EF4-FFF2-40B4-BE49-F238E27FC236}">
                <a16:creationId xmlns:a16="http://schemas.microsoft.com/office/drawing/2014/main" id="{214E80C5-75AD-4211-B857-13613AFAFF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342" y="287333"/>
            <a:ext cx="261347" cy="261347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5F6D6CF4-2850-4799-BFAF-75A546399C20}"/>
              </a:ext>
            </a:extLst>
          </p:cNvPr>
          <p:cNvSpPr txBox="1"/>
          <p:nvPr/>
        </p:nvSpPr>
        <p:spPr>
          <a:xfrm>
            <a:off x="762096" y="1016142"/>
            <a:ext cx="3618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>
                <a:latin typeface="+mj-lt"/>
              </a:rPr>
              <a:t>Dados Pessoais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6EA3735-A295-4F6A-B996-C184DA1591A6}"/>
              </a:ext>
            </a:extLst>
          </p:cNvPr>
          <p:cNvSpPr txBox="1"/>
          <p:nvPr/>
        </p:nvSpPr>
        <p:spPr>
          <a:xfrm>
            <a:off x="773448" y="1863450"/>
            <a:ext cx="355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Nome: </a:t>
            </a:r>
            <a:r>
              <a:rPr lang="pt-PT" dirty="0">
                <a:latin typeface="+mj-lt"/>
              </a:rPr>
              <a:t>Catarina</a:t>
            </a:r>
            <a:endParaRPr lang="en-US" dirty="0">
              <a:latin typeface="+mj-lt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A9CFF4A-3C89-4B2F-9037-FBA4DCDC30FB}"/>
              </a:ext>
            </a:extLst>
          </p:cNvPr>
          <p:cNvSpPr txBox="1"/>
          <p:nvPr/>
        </p:nvSpPr>
        <p:spPr>
          <a:xfrm>
            <a:off x="773447" y="3294115"/>
            <a:ext cx="386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Contacto: </a:t>
            </a:r>
            <a:r>
              <a:rPr lang="pt-PT" dirty="0">
                <a:latin typeface="+mj-lt"/>
              </a:rPr>
              <a:t>916 751 968</a:t>
            </a:r>
            <a:endParaRPr lang="en-US" dirty="0">
              <a:latin typeface="+mj-lt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946D36-3F83-42A8-83BC-5D8A54CC20E6}"/>
              </a:ext>
            </a:extLst>
          </p:cNvPr>
          <p:cNvSpPr txBox="1"/>
          <p:nvPr/>
        </p:nvSpPr>
        <p:spPr>
          <a:xfrm>
            <a:off x="773447" y="4325060"/>
            <a:ext cx="3073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Código Postal: </a:t>
            </a:r>
            <a:r>
              <a:rPr lang="pt-PT" dirty="0">
                <a:latin typeface="+mj-lt"/>
              </a:rPr>
              <a:t>4470-733</a:t>
            </a:r>
            <a:endParaRPr lang="en-US" dirty="0">
              <a:latin typeface="+mj-lt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60CE5F9-FEAA-417E-9263-6463DE92718E}"/>
              </a:ext>
            </a:extLst>
          </p:cNvPr>
          <p:cNvSpPr txBox="1"/>
          <p:nvPr/>
        </p:nvSpPr>
        <p:spPr>
          <a:xfrm>
            <a:off x="773446" y="3815900"/>
            <a:ext cx="3204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Morada: </a:t>
            </a:r>
            <a:r>
              <a:rPr lang="pt-PT" dirty="0">
                <a:latin typeface="+mj-lt"/>
              </a:rPr>
              <a:t>Rua 5</a:t>
            </a:r>
            <a:endParaRPr lang="en-US" dirty="0">
              <a:latin typeface="+mj-lt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44B3626-79BB-481F-8005-32A9CE3D2755}"/>
              </a:ext>
            </a:extLst>
          </p:cNvPr>
          <p:cNvSpPr txBox="1"/>
          <p:nvPr/>
        </p:nvSpPr>
        <p:spPr>
          <a:xfrm>
            <a:off x="773447" y="4843513"/>
            <a:ext cx="325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Data de Nascimento: </a:t>
            </a:r>
            <a:r>
              <a:rPr lang="pt-PT" dirty="0">
                <a:latin typeface="+mj-lt"/>
              </a:rPr>
              <a:t>07-05-1998</a:t>
            </a:r>
            <a:endParaRPr lang="en-US" dirty="0">
              <a:latin typeface="+mj-lt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49A334B-E159-4FFE-803B-9CD0FA69A5DC}"/>
              </a:ext>
            </a:extLst>
          </p:cNvPr>
          <p:cNvGrpSpPr/>
          <p:nvPr/>
        </p:nvGrpSpPr>
        <p:grpSpPr>
          <a:xfrm>
            <a:off x="10121265" y="5425298"/>
            <a:ext cx="1271424" cy="574581"/>
            <a:chOff x="10121265" y="5425298"/>
            <a:chExt cx="1271424" cy="574581"/>
          </a:xfrm>
        </p:grpSpPr>
        <p:sp>
          <p:nvSpPr>
            <p:cNvPr id="71" name="Rectangle: Rounded Corners 70">
              <a:hlinkClick r:id="rId13" action="ppaction://hlinksldjump"/>
              <a:extLst>
                <a:ext uri="{FF2B5EF4-FFF2-40B4-BE49-F238E27FC236}">
                  <a16:creationId xmlns:a16="http://schemas.microsoft.com/office/drawing/2014/main" id="{0F0E7B04-E7F7-49DC-94DA-B58CBEB2EBDC}"/>
                </a:ext>
              </a:extLst>
            </p:cNvPr>
            <p:cNvSpPr/>
            <p:nvPr/>
          </p:nvSpPr>
          <p:spPr>
            <a:xfrm>
              <a:off x="10121265" y="5483079"/>
              <a:ext cx="1271424" cy="466235"/>
            </a:xfrm>
            <a:prstGeom prst="roundRect">
              <a:avLst/>
            </a:prstGeom>
            <a:solidFill>
              <a:srgbClr val="FFDE5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PT" dirty="0">
                  <a:solidFill>
                    <a:schemeClr val="tx1"/>
                  </a:solidFill>
                </a:rPr>
                <a:t>Voltar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72" name="Graphic 71" descr="Arrow Right">
              <a:extLst>
                <a:ext uri="{FF2B5EF4-FFF2-40B4-BE49-F238E27FC236}">
                  <a16:creationId xmlns:a16="http://schemas.microsoft.com/office/drawing/2014/main" id="{F2CAF94F-940F-43AF-8C6D-2FB6D93DE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10800000">
              <a:off x="10207906" y="5425298"/>
              <a:ext cx="421994" cy="574581"/>
            </a:xfrm>
            <a:prstGeom prst="rect">
              <a:avLst/>
            </a:prstGeom>
          </p:spPr>
        </p:pic>
      </p:grpSp>
      <p:pic>
        <p:nvPicPr>
          <p:cNvPr id="40" name="Graphic 39" descr="Cursor">
            <a:extLst>
              <a:ext uri="{FF2B5EF4-FFF2-40B4-BE49-F238E27FC236}">
                <a16:creationId xmlns:a16="http://schemas.microsoft.com/office/drawing/2014/main" id="{069AEB25-DC65-4F23-8C97-C03CD97C887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151921" y="5785410"/>
            <a:ext cx="540730" cy="540730"/>
          </a:xfrm>
          <a:prstGeom prst="rect">
            <a:avLst/>
          </a:prstGeom>
        </p:spPr>
      </p:pic>
      <p:sp>
        <p:nvSpPr>
          <p:cNvPr id="41" name="TextBox 40">
            <a:hlinkClick r:id="rId18" action="ppaction://hlinksldjump"/>
            <a:extLst>
              <a:ext uri="{FF2B5EF4-FFF2-40B4-BE49-F238E27FC236}">
                <a16:creationId xmlns:a16="http://schemas.microsoft.com/office/drawing/2014/main" id="{3119EBC4-D7B7-4613-923D-5283FD2624AB}"/>
              </a:ext>
            </a:extLst>
          </p:cNvPr>
          <p:cNvSpPr txBox="1"/>
          <p:nvPr/>
        </p:nvSpPr>
        <p:spPr>
          <a:xfrm>
            <a:off x="7416504" y="226669"/>
            <a:ext cx="130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SOBRE NÓS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A1FCC0A-2C5E-4C17-839D-88886C15E585}"/>
              </a:ext>
            </a:extLst>
          </p:cNvPr>
          <p:cNvSpPr txBox="1"/>
          <p:nvPr/>
        </p:nvSpPr>
        <p:spPr>
          <a:xfrm>
            <a:off x="773446" y="2308976"/>
            <a:ext cx="355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Username</a:t>
            </a:r>
            <a:r>
              <a:rPr lang="pt-PT" dirty="0"/>
              <a:t>: </a:t>
            </a:r>
            <a:r>
              <a:rPr lang="pt-PT" dirty="0" err="1">
                <a:latin typeface="+mj-lt"/>
              </a:rPr>
              <a:t>user_catarina</a:t>
            </a:r>
            <a:endParaRPr lang="en-US" dirty="0">
              <a:latin typeface="+mj-lt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F73E72-FFD7-431A-B896-883E9A179D69}"/>
              </a:ext>
            </a:extLst>
          </p:cNvPr>
          <p:cNvSpPr txBox="1"/>
          <p:nvPr/>
        </p:nvSpPr>
        <p:spPr>
          <a:xfrm>
            <a:off x="773446" y="2778810"/>
            <a:ext cx="355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Email: </a:t>
            </a:r>
            <a:r>
              <a:rPr lang="pt-PT" dirty="0">
                <a:latin typeface="+mj-lt"/>
              </a:rPr>
              <a:t>user@g.com</a:t>
            </a:r>
            <a:endParaRPr lang="en-US" dirty="0">
              <a:latin typeface="+mj-lt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348510C-B50E-4113-AE53-19DED56F0A6E}"/>
              </a:ext>
            </a:extLst>
          </p:cNvPr>
          <p:cNvSpPr/>
          <p:nvPr/>
        </p:nvSpPr>
        <p:spPr>
          <a:xfrm>
            <a:off x="843170" y="5451481"/>
            <a:ext cx="1477119" cy="466235"/>
          </a:xfrm>
          <a:prstGeom prst="roundRect">
            <a:avLst/>
          </a:prstGeom>
          <a:solidFill>
            <a:srgbClr val="FFD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Editar Dados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94C3B75-E5B3-4132-93CA-FF9F3A13B2B6}"/>
              </a:ext>
            </a:extLst>
          </p:cNvPr>
          <p:cNvSpPr/>
          <p:nvPr/>
        </p:nvSpPr>
        <p:spPr>
          <a:xfrm>
            <a:off x="2549280" y="5451480"/>
            <a:ext cx="1831200" cy="466235"/>
          </a:xfrm>
          <a:prstGeom prst="roundRect">
            <a:avLst/>
          </a:prstGeom>
          <a:solidFill>
            <a:srgbClr val="FFD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Alterar Password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0238DBBA-6459-4553-8A0F-02AF6B3C087A}"/>
              </a:ext>
            </a:extLst>
          </p:cNvPr>
          <p:cNvSpPr/>
          <p:nvPr/>
        </p:nvSpPr>
        <p:spPr>
          <a:xfrm>
            <a:off x="4609471" y="4788219"/>
            <a:ext cx="2730026" cy="1199228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FFDE59"/>
                </a:solidFill>
                <a:latin typeface="+mj-lt"/>
              </a:rPr>
              <a:t>É possível ainda a cada cliente editar os seus próprios dados e alterar a sua password.</a:t>
            </a:r>
          </a:p>
        </p:txBody>
      </p:sp>
    </p:spTree>
    <p:extLst>
      <p:ext uri="{BB962C8B-B14F-4D97-AF65-F5344CB8AC3E}">
        <p14:creationId xmlns:p14="http://schemas.microsoft.com/office/powerpoint/2010/main" val="1719323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71BE32-C23D-4C98-AE3D-A136DE0AEB74}"/>
              </a:ext>
            </a:extLst>
          </p:cNvPr>
          <p:cNvSpPr/>
          <p:nvPr/>
        </p:nvSpPr>
        <p:spPr>
          <a:xfrm>
            <a:off x="0" y="-1"/>
            <a:ext cx="12192000" cy="745994"/>
          </a:xfrm>
          <a:prstGeom prst="rect">
            <a:avLst/>
          </a:prstGeom>
          <a:solidFill>
            <a:srgbClr val="FFDE59"/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5E7F670-0E51-499E-A2A7-4ABED26317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" t="26711" r="-271" b="30225"/>
          <a:stretch/>
        </p:blipFill>
        <p:spPr>
          <a:xfrm>
            <a:off x="843171" y="39642"/>
            <a:ext cx="1600926" cy="689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49C3D8-57FF-4E4A-A68F-D6BC3FF3E402}"/>
              </a:ext>
            </a:extLst>
          </p:cNvPr>
          <p:cNvSpPr txBox="1"/>
          <p:nvPr/>
        </p:nvSpPr>
        <p:spPr>
          <a:xfrm>
            <a:off x="7617610" y="226669"/>
            <a:ext cx="1512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15" name="TextBox 14">
            <a:hlinkClick r:id="rId4" action="ppaction://hlinksldjump"/>
            <a:extLst>
              <a:ext uri="{FF2B5EF4-FFF2-40B4-BE49-F238E27FC236}">
                <a16:creationId xmlns:a16="http://schemas.microsoft.com/office/drawing/2014/main" id="{22AD985C-1A33-429C-A34E-B402B4AD27D2}"/>
              </a:ext>
            </a:extLst>
          </p:cNvPr>
          <p:cNvSpPr txBox="1"/>
          <p:nvPr/>
        </p:nvSpPr>
        <p:spPr>
          <a:xfrm>
            <a:off x="6030243" y="227052"/>
            <a:ext cx="117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LIVRARIAS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9CE2292-5870-4135-914D-439798E0A6D2}"/>
              </a:ext>
            </a:extLst>
          </p:cNvPr>
          <p:cNvGrpSpPr/>
          <p:nvPr/>
        </p:nvGrpSpPr>
        <p:grpSpPr>
          <a:xfrm>
            <a:off x="3718315" y="193221"/>
            <a:ext cx="922789" cy="436228"/>
            <a:chOff x="3718315" y="193221"/>
            <a:chExt cx="922789" cy="436228"/>
          </a:xfrm>
          <a:solidFill>
            <a:srgbClr val="FFDE59"/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FBF59D0-3AB8-476B-9CEF-7AAAB60A8AE5}"/>
                </a:ext>
              </a:extLst>
            </p:cNvPr>
            <p:cNvSpPr/>
            <p:nvPr/>
          </p:nvSpPr>
          <p:spPr>
            <a:xfrm>
              <a:off x="3718315" y="193221"/>
              <a:ext cx="922789" cy="436228"/>
            </a:xfrm>
            <a:prstGeom prst="roundRect">
              <a:avLst/>
            </a:prstGeom>
            <a:grpFill/>
            <a:ln>
              <a:solidFill>
                <a:srgbClr val="FFDE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hlinkClick r:id="rId5" action="ppaction://hlinksldjump"/>
              <a:extLst>
                <a:ext uri="{FF2B5EF4-FFF2-40B4-BE49-F238E27FC236}">
                  <a16:creationId xmlns:a16="http://schemas.microsoft.com/office/drawing/2014/main" id="{115DC29B-9CDE-402F-ABA9-6805BE50845A}"/>
                </a:ext>
              </a:extLst>
            </p:cNvPr>
            <p:cNvSpPr txBox="1"/>
            <p:nvPr/>
          </p:nvSpPr>
          <p:spPr>
            <a:xfrm>
              <a:off x="3792673" y="226669"/>
              <a:ext cx="786706" cy="369332"/>
            </a:xfrm>
            <a:prstGeom prst="rect">
              <a:avLst/>
            </a:prstGeom>
            <a:grpFill/>
            <a:ln>
              <a:solidFill>
                <a:srgbClr val="FFDE5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PT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HOME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17C8445B-7EBA-43CC-A70A-5B8CBC5E87E1}"/>
              </a:ext>
            </a:extLst>
          </p:cNvPr>
          <p:cNvSpPr/>
          <p:nvPr/>
        </p:nvSpPr>
        <p:spPr>
          <a:xfrm>
            <a:off x="0" y="6072508"/>
            <a:ext cx="12192000" cy="78549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4566F5-C22F-48DC-B0EB-B925745C34CF}"/>
              </a:ext>
            </a:extLst>
          </p:cNvPr>
          <p:cNvSpPr txBox="1"/>
          <p:nvPr/>
        </p:nvSpPr>
        <p:spPr>
          <a:xfrm>
            <a:off x="4745194" y="6648855"/>
            <a:ext cx="3167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1"/>
                </a:solidFill>
              </a:rPr>
              <a:t> ©2020 All rights reserved | Book Riot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7DC571-D8B9-4A93-8D54-22478974F4CA}"/>
              </a:ext>
            </a:extLst>
          </p:cNvPr>
          <p:cNvSpPr txBox="1"/>
          <p:nvPr/>
        </p:nvSpPr>
        <p:spPr>
          <a:xfrm>
            <a:off x="9841062" y="6081478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CONTACTO</a:t>
            </a:r>
          </a:p>
        </p:txBody>
      </p:sp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DCEE0CA-56B4-4A52-929E-41934AFB16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058" y="6376200"/>
            <a:ext cx="202588" cy="202588"/>
          </a:xfrm>
          <a:prstGeom prst="rect">
            <a:avLst/>
          </a:prstGeom>
        </p:spPr>
      </p:pic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A219D6B4-DF36-4216-A640-EA83B0D0AE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113" y="6604800"/>
            <a:ext cx="202589" cy="202589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9FBFB8-6499-421C-824C-456FD04C9B93}"/>
              </a:ext>
            </a:extLst>
          </p:cNvPr>
          <p:cNvCxnSpPr>
            <a:cxnSpLocks/>
          </p:cNvCxnSpPr>
          <p:nvPr/>
        </p:nvCxnSpPr>
        <p:spPr>
          <a:xfrm>
            <a:off x="9935932" y="6343756"/>
            <a:ext cx="964734" cy="8388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BA089A-9087-4B38-934E-5D4F7463FD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245" y="6374370"/>
            <a:ext cx="237755" cy="237755"/>
          </a:xfrm>
          <a:prstGeom prst="rect">
            <a:avLst/>
          </a:prstGeom>
        </p:spPr>
      </p:pic>
      <p:pic>
        <p:nvPicPr>
          <p:cNvPr id="36" name="Picture 35" descr="A picture containing drawing&#10;&#10;Description automatically generated">
            <a:extLst>
              <a:ext uri="{FF2B5EF4-FFF2-40B4-BE49-F238E27FC236}">
                <a16:creationId xmlns:a16="http://schemas.microsoft.com/office/drawing/2014/main" id="{279DBE4F-1809-4A79-BAD7-95DF12FCE2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878" y="6374369"/>
            <a:ext cx="237755" cy="23775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0A4B33D-68B3-492F-B2D7-20EE057A86BE}"/>
              </a:ext>
            </a:extLst>
          </p:cNvPr>
          <p:cNvSpPr txBox="1"/>
          <p:nvPr/>
        </p:nvSpPr>
        <p:spPr>
          <a:xfrm>
            <a:off x="122656" y="6055775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LINKS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C3DBA0F-C164-4E13-B72A-66F721D7E3D6}"/>
              </a:ext>
            </a:extLst>
          </p:cNvPr>
          <p:cNvCxnSpPr>
            <a:cxnSpLocks/>
          </p:cNvCxnSpPr>
          <p:nvPr/>
        </p:nvCxnSpPr>
        <p:spPr>
          <a:xfrm>
            <a:off x="204620" y="6293010"/>
            <a:ext cx="537017" cy="0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6F174C8-3A37-48AB-B48A-C26EFFD986DB}"/>
              </a:ext>
            </a:extLst>
          </p:cNvPr>
          <p:cNvSpPr txBox="1"/>
          <p:nvPr/>
        </p:nvSpPr>
        <p:spPr>
          <a:xfrm>
            <a:off x="122656" y="6332734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HOME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A99799-BF7A-4262-832E-B4756CEB2934}"/>
              </a:ext>
            </a:extLst>
          </p:cNvPr>
          <p:cNvSpPr txBox="1"/>
          <p:nvPr/>
        </p:nvSpPr>
        <p:spPr>
          <a:xfrm>
            <a:off x="122656" y="6485227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LIVROS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575045-48E3-436B-95E8-7FFF603D7017}"/>
              </a:ext>
            </a:extLst>
          </p:cNvPr>
          <p:cNvSpPr txBox="1"/>
          <p:nvPr/>
        </p:nvSpPr>
        <p:spPr>
          <a:xfrm>
            <a:off x="128530" y="6627058"/>
            <a:ext cx="12671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LIVRARIAS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10873F2-DC9E-4F96-A315-43BCED7641C0}"/>
              </a:ext>
            </a:extLst>
          </p:cNvPr>
          <p:cNvSpPr txBox="1"/>
          <p:nvPr/>
        </p:nvSpPr>
        <p:spPr>
          <a:xfrm>
            <a:off x="9872139" y="6374369"/>
            <a:ext cx="10923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>
                <a:solidFill>
                  <a:schemeClr val="bg1"/>
                </a:solidFill>
              </a:rPr>
              <a:t>+351 926985697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3740D9-71C4-417E-8BB3-7EB984C950F9}"/>
              </a:ext>
            </a:extLst>
          </p:cNvPr>
          <p:cNvSpPr txBox="1"/>
          <p:nvPr/>
        </p:nvSpPr>
        <p:spPr>
          <a:xfrm>
            <a:off x="9875869" y="6604800"/>
            <a:ext cx="11985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u="sng" dirty="0">
                <a:solidFill>
                  <a:schemeClr val="bg1"/>
                </a:solidFill>
              </a:rPr>
              <a:t>bookriot@gmail.com</a:t>
            </a:r>
          </a:p>
        </p:txBody>
      </p:sp>
      <p:sp>
        <p:nvSpPr>
          <p:cNvPr id="39" name="TextBox 38">
            <a:hlinkClick r:id="rId10" action="ppaction://hlinksldjump"/>
            <a:extLst>
              <a:ext uri="{FF2B5EF4-FFF2-40B4-BE49-F238E27FC236}">
                <a16:creationId xmlns:a16="http://schemas.microsoft.com/office/drawing/2014/main" id="{37C73D57-0AC5-4BC1-A0D4-4FDACA3888A9}"/>
              </a:ext>
            </a:extLst>
          </p:cNvPr>
          <p:cNvSpPr txBox="1"/>
          <p:nvPr/>
        </p:nvSpPr>
        <p:spPr>
          <a:xfrm>
            <a:off x="5009813" y="226669"/>
            <a:ext cx="84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LIVROS</a:t>
            </a:r>
          </a:p>
        </p:txBody>
      </p:sp>
      <p:pic>
        <p:nvPicPr>
          <p:cNvPr id="43" name="Picture 42" descr="A close up of a logo&#10;&#10;Description automatically generated">
            <a:extLst>
              <a:ext uri="{FF2B5EF4-FFF2-40B4-BE49-F238E27FC236}">
                <a16:creationId xmlns:a16="http://schemas.microsoft.com/office/drawing/2014/main" id="{787CEE18-E8D4-4B93-AF29-4D12ACEA40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86697" y="279126"/>
            <a:ext cx="269554" cy="269554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5F6D6CF4-2850-4799-BFAF-75A546399C20}"/>
              </a:ext>
            </a:extLst>
          </p:cNvPr>
          <p:cNvSpPr txBox="1"/>
          <p:nvPr/>
        </p:nvSpPr>
        <p:spPr>
          <a:xfrm>
            <a:off x="762096" y="835235"/>
            <a:ext cx="3618384" cy="710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>
                <a:latin typeface="+mj-lt"/>
              </a:rPr>
              <a:t>Encomendas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9DACF6F-1DAE-48E2-9E31-818C57DCC477}"/>
              </a:ext>
            </a:extLst>
          </p:cNvPr>
          <p:cNvSpPr/>
          <p:nvPr/>
        </p:nvSpPr>
        <p:spPr>
          <a:xfrm>
            <a:off x="0" y="1481891"/>
            <a:ext cx="7218045" cy="562764"/>
          </a:xfrm>
          <a:prstGeom prst="rect">
            <a:avLst/>
          </a:prstGeom>
          <a:solidFill>
            <a:srgbClr val="EFF0F1"/>
          </a:solidFill>
          <a:ln>
            <a:solidFill>
              <a:srgbClr val="EFF0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dirty="0">
                <a:solidFill>
                  <a:schemeClr val="tx1"/>
                </a:solidFill>
                <a:latin typeface="+mj-lt"/>
              </a:rPr>
              <a:t>Encomenda n.º 7 (25-04-2020)</a:t>
            </a:r>
          </a:p>
        </p:txBody>
      </p:sp>
      <p:sp>
        <p:nvSpPr>
          <p:cNvPr id="41" name="Isosceles Triangle 40">
            <a:hlinkClick r:id="rId12" action="ppaction://hlinksldjump"/>
            <a:extLst>
              <a:ext uri="{FF2B5EF4-FFF2-40B4-BE49-F238E27FC236}">
                <a16:creationId xmlns:a16="http://schemas.microsoft.com/office/drawing/2014/main" id="{192FE8D0-D22C-4B70-9E81-496E70A8A715}"/>
              </a:ext>
            </a:extLst>
          </p:cNvPr>
          <p:cNvSpPr/>
          <p:nvPr/>
        </p:nvSpPr>
        <p:spPr>
          <a:xfrm rot="10800000">
            <a:off x="6762885" y="1651635"/>
            <a:ext cx="283709" cy="225938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3B4A9F8-955C-4159-BE0A-66C827D9492D}"/>
              </a:ext>
            </a:extLst>
          </p:cNvPr>
          <p:cNvSpPr txBox="1"/>
          <p:nvPr/>
        </p:nvSpPr>
        <p:spPr>
          <a:xfrm>
            <a:off x="762095" y="2138924"/>
            <a:ext cx="11039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Valor total da encomenda: </a:t>
            </a:r>
            <a:r>
              <a:rPr lang="pt-PT" dirty="0">
                <a:latin typeface="+mj-lt"/>
              </a:rPr>
              <a:t>14,94€	</a:t>
            </a:r>
            <a:r>
              <a:rPr lang="pt-PT" dirty="0"/>
              <a:t>Data da encomenda: </a:t>
            </a:r>
            <a:r>
              <a:rPr lang="pt-PT" dirty="0">
                <a:latin typeface="+mj-lt"/>
              </a:rPr>
              <a:t>25-04-2020	</a:t>
            </a:r>
            <a:r>
              <a:rPr lang="pt-PT" dirty="0"/>
              <a:t>Estado da encomenda: </a:t>
            </a:r>
            <a:r>
              <a:rPr lang="pt-PT" dirty="0">
                <a:latin typeface="+mj-lt"/>
              </a:rPr>
              <a:t>enviada</a:t>
            </a:r>
            <a:endParaRPr lang="en-US" dirty="0">
              <a:latin typeface="+mj-lt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29D7027-7D94-476A-9D98-BE202D88E7EA}"/>
              </a:ext>
            </a:extLst>
          </p:cNvPr>
          <p:cNvSpPr/>
          <p:nvPr/>
        </p:nvSpPr>
        <p:spPr>
          <a:xfrm>
            <a:off x="0" y="2699717"/>
            <a:ext cx="5252085" cy="380668"/>
          </a:xfrm>
          <a:prstGeom prst="rect">
            <a:avLst/>
          </a:prstGeom>
          <a:solidFill>
            <a:srgbClr val="EFF0F1"/>
          </a:solidFill>
          <a:ln>
            <a:solidFill>
              <a:srgbClr val="EFF0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dirty="0">
                <a:solidFill>
                  <a:schemeClr val="tx1"/>
                </a:solidFill>
                <a:latin typeface="+mj-lt"/>
              </a:rPr>
              <a:t>Produtos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FA46EA-4FE9-4FB1-9B39-83D83AB2603E}"/>
              </a:ext>
            </a:extLst>
          </p:cNvPr>
          <p:cNvSpPr/>
          <p:nvPr/>
        </p:nvSpPr>
        <p:spPr>
          <a:xfrm>
            <a:off x="5315878" y="2705395"/>
            <a:ext cx="2485097" cy="380668"/>
          </a:xfrm>
          <a:prstGeom prst="rect">
            <a:avLst/>
          </a:prstGeom>
          <a:solidFill>
            <a:srgbClr val="EFF0F1"/>
          </a:solidFill>
          <a:ln>
            <a:solidFill>
              <a:srgbClr val="EFF0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dirty="0">
                <a:solidFill>
                  <a:schemeClr val="tx1"/>
                </a:solidFill>
                <a:latin typeface="+mj-lt"/>
              </a:rPr>
              <a:t>Quantidade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4C55C8B-73BF-4B24-AE9B-8007CB7EA2BF}"/>
              </a:ext>
            </a:extLst>
          </p:cNvPr>
          <p:cNvSpPr/>
          <p:nvPr/>
        </p:nvSpPr>
        <p:spPr>
          <a:xfrm>
            <a:off x="9935932" y="2699717"/>
            <a:ext cx="2256068" cy="380668"/>
          </a:xfrm>
          <a:prstGeom prst="rect">
            <a:avLst/>
          </a:prstGeom>
          <a:solidFill>
            <a:srgbClr val="EFF0F1"/>
          </a:solidFill>
          <a:ln>
            <a:solidFill>
              <a:srgbClr val="EFF0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dirty="0">
                <a:solidFill>
                  <a:schemeClr val="tx1"/>
                </a:solidFill>
                <a:latin typeface="+mj-lt"/>
              </a:rPr>
              <a:t>Preço</a:t>
            </a:r>
            <a:endParaRPr lang="pt-PT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3" name="Picture 52" descr="A picture containing drawing&#10;&#10;Description automatically generated">
            <a:hlinkClick r:id="rId13" action="ppaction://hlinksldjump"/>
            <a:extLst>
              <a:ext uri="{FF2B5EF4-FFF2-40B4-BE49-F238E27FC236}">
                <a16:creationId xmlns:a16="http://schemas.microsoft.com/office/drawing/2014/main" id="{5FDECD9F-46B0-427C-AB3E-91A1E2A5B53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78" y="3345780"/>
            <a:ext cx="875536" cy="1336096"/>
          </a:xfrm>
          <a:prstGeom prst="rect">
            <a:avLst/>
          </a:prstGeom>
          <a:ln>
            <a:noFill/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3E863F1-59C0-4E71-8BB5-5347F72FFD5B}"/>
              </a:ext>
            </a:extLst>
          </p:cNvPr>
          <p:cNvSpPr txBox="1"/>
          <p:nvPr/>
        </p:nvSpPr>
        <p:spPr>
          <a:xfrm>
            <a:off x="8334385" y="3801974"/>
            <a:ext cx="106856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Enviado</a:t>
            </a:r>
            <a:endParaRPr lang="pt-PT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110E8F4-6787-4B54-B33E-BF32E6ACB121}"/>
              </a:ext>
            </a:extLst>
          </p:cNvPr>
          <p:cNvSpPr txBox="1"/>
          <p:nvPr/>
        </p:nvSpPr>
        <p:spPr>
          <a:xfrm>
            <a:off x="10625545" y="3752218"/>
            <a:ext cx="1271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/>
              <a:t>14,94€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85F21B-432E-46ED-8177-E04707458B80}"/>
              </a:ext>
            </a:extLst>
          </p:cNvPr>
          <p:cNvGrpSpPr/>
          <p:nvPr/>
        </p:nvGrpSpPr>
        <p:grpSpPr>
          <a:xfrm>
            <a:off x="9507" y="4929059"/>
            <a:ext cx="12182493" cy="584775"/>
            <a:chOff x="9507" y="5449124"/>
            <a:chExt cx="12182493" cy="584775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82EC84B-D547-4868-B07B-8332F45513AF}"/>
                </a:ext>
              </a:extLst>
            </p:cNvPr>
            <p:cNvSpPr/>
            <p:nvPr/>
          </p:nvSpPr>
          <p:spPr>
            <a:xfrm>
              <a:off x="9507" y="5477268"/>
              <a:ext cx="12182493" cy="503979"/>
            </a:xfrm>
            <a:prstGeom prst="rect">
              <a:avLst/>
            </a:prstGeom>
            <a:solidFill>
              <a:srgbClr val="EFF0F1"/>
            </a:solidFill>
            <a:ln>
              <a:solidFill>
                <a:srgbClr val="EFF0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28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5FB35FA-BA34-429A-AA89-1598DEEBAE10}"/>
                </a:ext>
              </a:extLst>
            </p:cNvPr>
            <p:cNvSpPr txBox="1"/>
            <p:nvPr/>
          </p:nvSpPr>
          <p:spPr>
            <a:xfrm>
              <a:off x="8293761" y="5449124"/>
              <a:ext cx="38166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600" dirty="0"/>
                <a:t>TOTAL:			14,94€</a:t>
              </a:r>
            </a:p>
            <a:p>
              <a:r>
                <a:rPr lang="pt-PT" sz="1600" dirty="0"/>
                <a:t>POUPANÇA EM CARTÃO:	  1,50€</a:t>
              </a:r>
              <a:endParaRPr lang="en-US" sz="1600" dirty="0"/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9B88BB1E-84D4-41E8-B96F-E7DD060BACDE}"/>
              </a:ext>
            </a:extLst>
          </p:cNvPr>
          <p:cNvSpPr/>
          <p:nvPr/>
        </p:nvSpPr>
        <p:spPr>
          <a:xfrm>
            <a:off x="7865197" y="2698464"/>
            <a:ext cx="2006942" cy="380668"/>
          </a:xfrm>
          <a:prstGeom prst="rect">
            <a:avLst/>
          </a:prstGeom>
          <a:solidFill>
            <a:srgbClr val="EFF0F1"/>
          </a:solidFill>
          <a:ln>
            <a:solidFill>
              <a:srgbClr val="EFF0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dirty="0">
                <a:solidFill>
                  <a:schemeClr val="tx1"/>
                </a:solidFill>
                <a:latin typeface="+mj-lt"/>
              </a:rPr>
              <a:t>Estado</a:t>
            </a:r>
            <a:endParaRPr lang="pt-PT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1B09EE-8FB8-48DB-8805-BA98231F8689}"/>
              </a:ext>
            </a:extLst>
          </p:cNvPr>
          <p:cNvSpPr txBox="1"/>
          <p:nvPr/>
        </p:nvSpPr>
        <p:spPr>
          <a:xfrm>
            <a:off x="6221241" y="3629107"/>
            <a:ext cx="674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dirty="0"/>
              <a:t>1</a:t>
            </a:r>
            <a:endParaRPr lang="en-US" sz="36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651FF5C-0599-4391-BE3F-699918E0475C}"/>
              </a:ext>
            </a:extLst>
          </p:cNvPr>
          <p:cNvSpPr txBox="1"/>
          <p:nvPr/>
        </p:nvSpPr>
        <p:spPr>
          <a:xfrm>
            <a:off x="1695052" y="3668775"/>
            <a:ext cx="233061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Peste</a:t>
            </a:r>
          </a:p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 </a:t>
            </a:r>
            <a:r>
              <a:rPr lang="pt-PT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Albert</a:t>
            </a:r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Camus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FD7BA85-9CD3-4C76-B6D2-BB178A706957}"/>
              </a:ext>
            </a:extLst>
          </p:cNvPr>
          <p:cNvGrpSpPr/>
          <p:nvPr/>
        </p:nvGrpSpPr>
        <p:grpSpPr>
          <a:xfrm>
            <a:off x="10601934" y="5472866"/>
            <a:ext cx="1271424" cy="574581"/>
            <a:chOff x="10121265" y="5425298"/>
            <a:chExt cx="1271424" cy="574581"/>
          </a:xfrm>
        </p:grpSpPr>
        <p:sp>
          <p:nvSpPr>
            <p:cNvPr id="56" name="Rectangle: Rounded Corners 55">
              <a:hlinkClick r:id="rId15" action="ppaction://hlinksldjump"/>
              <a:extLst>
                <a:ext uri="{FF2B5EF4-FFF2-40B4-BE49-F238E27FC236}">
                  <a16:creationId xmlns:a16="http://schemas.microsoft.com/office/drawing/2014/main" id="{586B818E-74CB-47DA-8687-279A9E3D5487}"/>
                </a:ext>
              </a:extLst>
            </p:cNvPr>
            <p:cNvSpPr/>
            <p:nvPr/>
          </p:nvSpPr>
          <p:spPr>
            <a:xfrm>
              <a:off x="10121265" y="5483079"/>
              <a:ext cx="1271424" cy="466235"/>
            </a:xfrm>
            <a:prstGeom prst="roundRect">
              <a:avLst/>
            </a:prstGeom>
            <a:solidFill>
              <a:srgbClr val="FFDE5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PT" dirty="0">
                  <a:solidFill>
                    <a:schemeClr val="tx1"/>
                  </a:solidFill>
                </a:rPr>
                <a:t>Voltar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Arrow Right">
              <a:extLst>
                <a:ext uri="{FF2B5EF4-FFF2-40B4-BE49-F238E27FC236}">
                  <a16:creationId xmlns:a16="http://schemas.microsoft.com/office/drawing/2014/main" id="{F4AFC6F0-DBF0-418D-9424-E8A1058A4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10800000">
              <a:off x="10207906" y="5425298"/>
              <a:ext cx="421994" cy="574581"/>
            </a:xfrm>
            <a:prstGeom prst="rect">
              <a:avLst/>
            </a:prstGeom>
          </p:spPr>
        </p:pic>
      </p:grpSp>
      <p:pic>
        <p:nvPicPr>
          <p:cNvPr id="58" name="Graphic 57" descr="Cursor">
            <a:extLst>
              <a:ext uri="{FF2B5EF4-FFF2-40B4-BE49-F238E27FC236}">
                <a16:creationId xmlns:a16="http://schemas.microsoft.com/office/drawing/2014/main" id="{F012B779-FA94-480B-BC69-927B1E98EDB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931614" y="1701095"/>
            <a:ext cx="540730" cy="540730"/>
          </a:xfrm>
          <a:prstGeom prst="rect">
            <a:avLst/>
          </a:prstGeom>
        </p:spPr>
      </p:pic>
      <p:sp>
        <p:nvSpPr>
          <p:cNvPr id="59" name="Rectangle: Rounded Corners 58">
            <a:hlinkClick r:id="rId20" action="ppaction://hlinksldjump"/>
            <a:extLst>
              <a:ext uri="{FF2B5EF4-FFF2-40B4-BE49-F238E27FC236}">
                <a16:creationId xmlns:a16="http://schemas.microsoft.com/office/drawing/2014/main" id="{D1539CBA-3EBD-49C0-8F4A-27701E7A97FF}"/>
              </a:ext>
            </a:extLst>
          </p:cNvPr>
          <p:cNvSpPr/>
          <p:nvPr/>
        </p:nvSpPr>
        <p:spPr>
          <a:xfrm>
            <a:off x="7402685" y="1230875"/>
            <a:ext cx="1638446" cy="91584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FFDE59"/>
                </a:solidFill>
                <a:latin typeface="+mj-lt"/>
              </a:rPr>
              <a:t>Veja as restantes encomendas.</a:t>
            </a:r>
          </a:p>
        </p:txBody>
      </p:sp>
      <p:pic>
        <p:nvPicPr>
          <p:cNvPr id="60" name="Graphic 59" descr="Cursor">
            <a:extLst>
              <a:ext uri="{FF2B5EF4-FFF2-40B4-BE49-F238E27FC236}">
                <a16:creationId xmlns:a16="http://schemas.microsoft.com/office/drawing/2014/main" id="{72BE567F-9DEF-417D-8AB5-EAE74658F0E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89634" y="5773300"/>
            <a:ext cx="540730" cy="540730"/>
          </a:xfrm>
          <a:prstGeom prst="rect">
            <a:avLst/>
          </a:prstGeom>
        </p:spPr>
      </p:pic>
      <p:sp>
        <p:nvSpPr>
          <p:cNvPr id="62" name="TextBox 61">
            <a:hlinkClick r:id="rId21" action="ppaction://hlinksldjump"/>
            <a:extLst>
              <a:ext uri="{FF2B5EF4-FFF2-40B4-BE49-F238E27FC236}">
                <a16:creationId xmlns:a16="http://schemas.microsoft.com/office/drawing/2014/main" id="{F8924AF2-69AA-4160-B12A-C4B62F15F637}"/>
              </a:ext>
            </a:extLst>
          </p:cNvPr>
          <p:cNvSpPr txBox="1"/>
          <p:nvPr/>
        </p:nvSpPr>
        <p:spPr>
          <a:xfrm>
            <a:off x="7416504" y="226669"/>
            <a:ext cx="130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SOBRE NÓS</a:t>
            </a:r>
          </a:p>
        </p:txBody>
      </p:sp>
      <p:pic>
        <p:nvPicPr>
          <p:cNvPr id="64" name="Picture 63" descr="A close up of a logo&#10;&#10;Description automatically generated">
            <a:extLst>
              <a:ext uri="{FF2B5EF4-FFF2-40B4-BE49-F238E27FC236}">
                <a16:creationId xmlns:a16="http://schemas.microsoft.com/office/drawing/2014/main" id="{F0A3F750-2145-4555-8452-A45E7C49788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371" y="290250"/>
            <a:ext cx="261347" cy="26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857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71BE32-C23D-4C98-AE3D-A136DE0AEB74}"/>
              </a:ext>
            </a:extLst>
          </p:cNvPr>
          <p:cNvSpPr/>
          <p:nvPr/>
        </p:nvSpPr>
        <p:spPr>
          <a:xfrm>
            <a:off x="0" y="-1"/>
            <a:ext cx="12192000" cy="745994"/>
          </a:xfrm>
          <a:prstGeom prst="rect">
            <a:avLst/>
          </a:prstGeom>
          <a:solidFill>
            <a:srgbClr val="FFDE59"/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5E7F670-0E51-499E-A2A7-4ABED26317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" t="26711" r="-271" b="30225"/>
          <a:stretch/>
        </p:blipFill>
        <p:spPr>
          <a:xfrm>
            <a:off x="843171" y="39642"/>
            <a:ext cx="1600926" cy="689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49C3D8-57FF-4E4A-A68F-D6BC3FF3E402}"/>
              </a:ext>
            </a:extLst>
          </p:cNvPr>
          <p:cNvSpPr txBox="1"/>
          <p:nvPr/>
        </p:nvSpPr>
        <p:spPr>
          <a:xfrm>
            <a:off x="7617610" y="226669"/>
            <a:ext cx="1512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15" name="TextBox 14">
            <a:hlinkClick r:id="rId4" action="ppaction://hlinksldjump"/>
            <a:extLst>
              <a:ext uri="{FF2B5EF4-FFF2-40B4-BE49-F238E27FC236}">
                <a16:creationId xmlns:a16="http://schemas.microsoft.com/office/drawing/2014/main" id="{22AD985C-1A33-429C-A34E-B402B4AD27D2}"/>
              </a:ext>
            </a:extLst>
          </p:cNvPr>
          <p:cNvSpPr txBox="1"/>
          <p:nvPr/>
        </p:nvSpPr>
        <p:spPr>
          <a:xfrm>
            <a:off x="6030243" y="227052"/>
            <a:ext cx="117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LIVRARIAS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9CE2292-5870-4135-914D-439798E0A6D2}"/>
              </a:ext>
            </a:extLst>
          </p:cNvPr>
          <p:cNvGrpSpPr/>
          <p:nvPr/>
        </p:nvGrpSpPr>
        <p:grpSpPr>
          <a:xfrm>
            <a:off x="3718315" y="193221"/>
            <a:ext cx="922789" cy="436228"/>
            <a:chOff x="3718315" y="193221"/>
            <a:chExt cx="922789" cy="436228"/>
          </a:xfrm>
          <a:solidFill>
            <a:srgbClr val="FFDE59"/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FBF59D0-3AB8-476B-9CEF-7AAAB60A8AE5}"/>
                </a:ext>
              </a:extLst>
            </p:cNvPr>
            <p:cNvSpPr/>
            <p:nvPr/>
          </p:nvSpPr>
          <p:spPr>
            <a:xfrm>
              <a:off x="3718315" y="193221"/>
              <a:ext cx="922789" cy="436228"/>
            </a:xfrm>
            <a:prstGeom prst="roundRect">
              <a:avLst/>
            </a:prstGeom>
            <a:grpFill/>
            <a:ln>
              <a:solidFill>
                <a:srgbClr val="FFDE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hlinkClick r:id="rId5" action="ppaction://hlinksldjump"/>
              <a:extLst>
                <a:ext uri="{FF2B5EF4-FFF2-40B4-BE49-F238E27FC236}">
                  <a16:creationId xmlns:a16="http://schemas.microsoft.com/office/drawing/2014/main" id="{115DC29B-9CDE-402F-ABA9-6805BE50845A}"/>
                </a:ext>
              </a:extLst>
            </p:cNvPr>
            <p:cNvSpPr txBox="1"/>
            <p:nvPr/>
          </p:nvSpPr>
          <p:spPr>
            <a:xfrm>
              <a:off x="3792673" y="226669"/>
              <a:ext cx="786706" cy="369332"/>
            </a:xfrm>
            <a:prstGeom prst="rect">
              <a:avLst/>
            </a:prstGeom>
            <a:grpFill/>
            <a:ln>
              <a:solidFill>
                <a:srgbClr val="FFDE5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PT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HOME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17C8445B-7EBA-43CC-A70A-5B8CBC5E87E1}"/>
              </a:ext>
            </a:extLst>
          </p:cNvPr>
          <p:cNvSpPr/>
          <p:nvPr/>
        </p:nvSpPr>
        <p:spPr>
          <a:xfrm>
            <a:off x="0" y="6072508"/>
            <a:ext cx="12192000" cy="78549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4566F5-C22F-48DC-B0EB-B925745C34CF}"/>
              </a:ext>
            </a:extLst>
          </p:cNvPr>
          <p:cNvSpPr txBox="1"/>
          <p:nvPr/>
        </p:nvSpPr>
        <p:spPr>
          <a:xfrm>
            <a:off x="4745194" y="6648855"/>
            <a:ext cx="3167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1"/>
                </a:solidFill>
              </a:rPr>
              <a:t> ©2020 All rights reserved | Book Riot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7DC571-D8B9-4A93-8D54-22478974F4CA}"/>
              </a:ext>
            </a:extLst>
          </p:cNvPr>
          <p:cNvSpPr txBox="1"/>
          <p:nvPr/>
        </p:nvSpPr>
        <p:spPr>
          <a:xfrm>
            <a:off x="9841062" y="6081478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CONTACTO</a:t>
            </a:r>
          </a:p>
        </p:txBody>
      </p:sp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DCEE0CA-56B4-4A52-929E-41934AFB16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058" y="6376200"/>
            <a:ext cx="202588" cy="202588"/>
          </a:xfrm>
          <a:prstGeom prst="rect">
            <a:avLst/>
          </a:prstGeom>
        </p:spPr>
      </p:pic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A219D6B4-DF36-4216-A640-EA83B0D0AE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113" y="6604800"/>
            <a:ext cx="202589" cy="202589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9FBFB8-6499-421C-824C-456FD04C9B93}"/>
              </a:ext>
            </a:extLst>
          </p:cNvPr>
          <p:cNvCxnSpPr>
            <a:cxnSpLocks/>
          </p:cNvCxnSpPr>
          <p:nvPr/>
        </p:nvCxnSpPr>
        <p:spPr>
          <a:xfrm>
            <a:off x="9935932" y="6343756"/>
            <a:ext cx="964734" cy="8388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BA089A-9087-4B38-934E-5D4F7463FD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245" y="6374370"/>
            <a:ext cx="237755" cy="237755"/>
          </a:xfrm>
          <a:prstGeom prst="rect">
            <a:avLst/>
          </a:prstGeom>
        </p:spPr>
      </p:pic>
      <p:pic>
        <p:nvPicPr>
          <p:cNvPr id="36" name="Picture 35" descr="A picture containing drawing&#10;&#10;Description automatically generated">
            <a:extLst>
              <a:ext uri="{FF2B5EF4-FFF2-40B4-BE49-F238E27FC236}">
                <a16:creationId xmlns:a16="http://schemas.microsoft.com/office/drawing/2014/main" id="{279DBE4F-1809-4A79-BAD7-95DF12FCE2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878" y="6374369"/>
            <a:ext cx="237755" cy="23775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0A4B33D-68B3-492F-B2D7-20EE057A86BE}"/>
              </a:ext>
            </a:extLst>
          </p:cNvPr>
          <p:cNvSpPr txBox="1"/>
          <p:nvPr/>
        </p:nvSpPr>
        <p:spPr>
          <a:xfrm>
            <a:off x="122656" y="6055775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LINKS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C3DBA0F-C164-4E13-B72A-66F721D7E3D6}"/>
              </a:ext>
            </a:extLst>
          </p:cNvPr>
          <p:cNvCxnSpPr>
            <a:cxnSpLocks/>
          </p:cNvCxnSpPr>
          <p:nvPr/>
        </p:nvCxnSpPr>
        <p:spPr>
          <a:xfrm>
            <a:off x="204620" y="6293010"/>
            <a:ext cx="537017" cy="0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6F174C8-3A37-48AB-B48A-C26EFFD986DB}"/>
              </a:ext>
            </a:extLst>
          </p:cNvPr>
          <p:cNvSpPr txBox="1"/>
          <p:nvPr/>
        </p:nvSpPr>
        <p:spPr>
          <a:xfrm>
            <a:off x="122656" y="6332734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HOME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A99799-BF7A-4262-832E-B4756CEB2934}"/>
              </a:ext>
            </a:extLst>
          </p:cNvPr>
          <p:cNvSpPr txBox="1"/>
          <p:nvPr/>
        </p:nvSpPr>
        <p:spPr>
          <a:xfrm>
            <a:off x="122656" y="6485227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LIVROS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575045-48E3-436B-95E8-7FFF603D7017}"/>
              </a:ext>
            </a:extLst>
          </p:cNvPr>
          <p:cNvSpPr txBox="1"/>
          <p:nvPr/>
        </p:nvSpPr>
        <p:spPr>
          <a:xfrm>
            <a:off x="128530" y="6627058"/>
            <a:ext cx="12671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LIVRARIAS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10873F2-DC9E-4F96-A315-43BCED7641C0}"/>
              </a:ext>
            </a:extLst>
          </p:cNvPr>
          <p:cNvSpPr txBox="1"/>
          <p:nvPr/>
        </p:nvSpPr>
        <p:spPr>
          <a:xfrm>
            <a:off x="9872139" y="6374369"/>
            <a:ext cx="10923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>
                <a:solidFill>
                  <a:schemeClr val="bg1"/>
                </a:solidFill>
              </a:rPr>
              <a:t>+351 926985697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3740D9-71C4-417E-8BB3-7EB984C950F9}"/>
              </a:ext>
            </a:extLst>
          </p:cNvPr>
          <p:cNvSpPr txBox="1"/>
          <p:nvPr/>
        </p:nvSpPr>
        <p:spPr>
          <a:xfrm>
            <a:off x="9875869" y="6604800"/>
            <a:ext cx="11985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u="sng" dirty="0">
                <a:solidFill>
                  <a:schemeClr val="bg1"/>
                </a:solidFill>
              </a:rPr>
              <a:t>bookriot@gmail.com</a:t>
            </a:r>
          </a:p>
        </p:txBody>
      </p:sp>
      <p:sp>
        <p:nvSpPr>
          <p:cNvPr id="39" name="TextBox 38">
            <a:hlinkClick r:id="rId10" action="ppaction://hlinksldjump"/>
            <a:extLst>
              <a:ext uri="{FF2B5EF4-FFF2-40B4-BE49-F238E27FC236}">
                <a16:creationId xmlns:a16="http://schemas.microsoft.com/office/drawing/2014/main" id="{37C73D57-0AC5-4BC1-A0D4-4FDACA3888A9}"/>
              </a:ext>
            </a:extLst>
          </p:cNvPr>
          <p:cNvSpPr txBox="1"/>
          <p:nvPr/>
        </p:nvSpPr>
        <p:spPr>
          <a:xfrm>
            <a:off x="5009813" y="226669"/>
            <a:ext cx="84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LIVROS</a:t>
            </a:r>
          </a:p>
        </p:txBody>
      </p:sp>
      <p:pic>
        <p:nvPicPr>
          <p:cNvPr id="43" name="Picture 42" descr="A close up of a logo&#10;&#10;Description automatically generated">
            <a:extLst>
              <a:ext uri="{FF2B5EF4-FFF2-40B4-BE49-F238E27FC236}">
                <a16:creationId xmlns:a16="http://schemas.microsoft.com/office/drawing/2014/main" id="{787CEE18-E8D4-4B93-AF29-4D12ACEA40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86697" y="279126"/>
            <a:ext cx="269554" cy="269554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5F6D6CF4-2850-4799-BFAF-75A546399C20}"/>
              </a:ext>
            </a:extLst>
          </p:cNvPr>
          <p:cNvSpPr txBox="1"/>
          <p:nvPr/>
        </p:nvSpPr>
        <p:spPr>
          <a:xfrm>
            <a:off x="762096" y="835235"/>
            <a:ext cx="3618384" cy="710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>
                <a:latin typeface="+mj-lt"/>
              </a:rPr>
              <a:t>Encomendas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9DACF6F-1DAE-48E2-9E31-818C57DCC477}"/>
              </a:ext>
            </a:extLst>
          </p:cNvPr>
          <p:cNvSpPr/>
          <p:nvPr/>
        </p:nvSpPr>
        <p:spPr>
          <a:xfrm>
            <a:off x="0" y="1481891"/>
            <a:ext cx="7218045" cy="562764"/>
          </a:xfrm>
          <a:prstGeom prst="rect">
            <a:avLst/>
          </a:prstGeom>
          <a:solidFill>
            <a:srgbClr val="EFF0F1"/>
          </a:solidFill>
          <a:ln>
            <a:solidFill>
              <a:srgbClr val="EFF0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dirty="0">
                <a:solidFill>
                  <a:schemeClr val="tx1"/>
                </a:solidFill>
                <a:latin typeface="+mj-lt"/>
              </a:rPr>
              <a:t>Encomenda n.º 7 (25-04-2020)</a:t>
            </a:r>
          </a:p>
        </p:txBody>
      </p:sp>
      <p:sp>
        <p:nvSpPr>
          <p:cNvPr id="41" name="Isosceles Triangle 40">
            <a:hlinkClick r:id="rId12" action="ppaction://hlinksldjump"/>
            <a:extLst>
              <a:ext uri="{FF2B5EF4-FFF2-40B4-BE49-F238E27FC236}">
                <a16:creationId xmlns:a16="http://schemas.microsoft.com/office/drawing/2014/main" id="{192FE8D0-D22C-4B70-9E81-496E70A8A715}"/>
              </a:ext>
            </a:extLst>
          </p:cNvPr>
          <p:cNvSpPr/>
          <p:nvPr/>
        </p:nvSpPr>
        <p:spPr>
          <a:xfrm rot="10800000">
            <a:off x="6762885" y="1651635"/>
            <a:ext cx="283709" cy="225938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3B4A9F8-955C-4159-BE0A-66C827D9492D}"/>
              </a:ext>
            </a:extLst>
          </p:cNvPr>
          <p:cNvSpPr txBox="1"/>
          <p:nvPr/>
        </p:nvSpPr>
        <p:spPr>
          <a:xfrm>
            <a:off x="762095" y="2138924"/>
            <a:ext cx="11039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Valor total da encomenda: </a:t>
            </a:r>
            <a:r>
              <a:rPr lang="pt-PT" dirty="0">
                <a:latin typeface="+mj-lt"/>
              </a:rPr>
              <a:t>14,94€	</a:t>
            </a:r>
            <a:r>
              <a:rPr lang="pt-PT" dirty="0"/>
              <a:t>Data da encomenda: </a:t>
            </a:r>
            <a:r>
              <a:rPr lang="pt-PT" dirty="0">
                <a:latin typeface="+mj-lt"/>
              </a:rPr>
              <a:t>25-04-2020	</a:t>
            </a:r>
            <a:r>
              <a:rPr lang="pt-PT" dirty="0"/>
              <a:t>Estado da encomenda: </a:t>
            </a:r>
            <a:r>
              <a:rPr lang="pt-PT" dirty="0">
                <a:latin typeface="+mj-lt"/>
              </a:rPr>
              <a:t>enviada</a:t>
            </a:r>
            <a:endParaRPr lang="en-US" dirty="0">
              <a:latin typeface="+mj-lt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29D7027-7D94-476A-9D98-BE202D88E7EA}"/>
              </a:ext>
            </a:extLst>
          </p:cNvPr>
          <p:cNvSpPr/>
          <p:nvPr/>
        </p:nvSpPr>
        <p:spPr>
          <a:xfrm>
            <a:off x="0" y="2699717"/>
            <a:ext cx="5252085" cy="380668"/>
          </a:xfrm>
          <a:prstGeom prst="rect">
            <a:avLst/>
          </a:prstGeom>
          <a:solidFill>
            <a:srgbClr val="EFF0F1"/>
          </a:solidFill>
          <a:ln>
            <a:solidFill>
              <a:srgbClr val="EFF0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dirty="0">
                <a:solidFill>
                  <a:schemeClr val="tx1"/>
                </a:solidFill>
                <a:latin typeface="+mj-lt"/>
              </a:rPr>
              <a:t>Produtos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FA46EA-4FE9-4FB1-9B39-83D83AB2603E}"/>
              </a:ext>
            </a:extLst>
          </p:cNvPr>
          <p:cNvSpPr/>
          <p:nvPr/>
        </p:nvSpPr>
        <p:spPr>
          <a:xfrm>
            <a:off x="5315878" y="2705395"/>
            <a:ext cx="2485097" cy="380668"/>
          </a:xfrm>
          <a:prstGeom prst="rect">
            <a:avLst/>
          </a:prstGeom>
          <a:solidFill>
            <a:srgbClr val="EFF0F1"/>
          </a:solidFill>
          <a:ln>
            <a:solidFill>
              <a:srgbClr val="EFF0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dirty="0">
                <a:solidFill>
                  <a:schemeClr val="tx1"/>
                </a:solidFill>
                <a:latin typeface="+mj-lt"/>
              </a:rPr>
              <a:t>Quantidade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4C55C8B-73BF-4B24-AE9B-8007CB7EA2BF}"/>
              </a:ext>
            </a:extLst>
          </p:cNvPr>
          <p:cNvSpPr/>
          <p:nvPr/>
        </p:nvSpPr>
        <p:spPr>
          <a:xfrm>
            <a:off x="9935932" y="2699717"/>
            <a:ext cx="2256068" cy="380668"/>
          </a:xfrm>
          <a:prstGeom prst="rect">
            <a:avLst/>
          </a:prstGeom>
          <a:solidFill>
            <a:srgbClr val="EFF0F1"/>
          </a:solidFill>
          <a:ln>
            <a:solidFill>
              <a:srgbClr val="EFF0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dirty="0">
                <a:solidFill>
                  <a:schemeClr val="tx1"/>
                </a:solidFill>
                <a:latin typeface="+mj-lt"/>
              </a:rPr>
              <a:t>Preço</a:t>
            </a:r>
            <a:endParaRPr lang="pt-PT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3" name="Picture 52" descr="A picture containing drawing&#10;&#10;Description automatically generated">
            <a:hlinkClick r:id="rId13" action="ppaction://hlinksldjump"/>
            <a:extLst>
              <a:ext uri="{FF2B5EF4-FFF2-40B4-BE49-F238E27FC236}">
                <a16:creationId xmlns:a16="http://schemas.microsoft.com/office/drawing/2014/main" id="{5FDECD9F-46B0-427C-AB3E-91A1E2A5B53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78" y="3345780"/>
            <a:ext cx="875536" cy="1336096"/>
          </a:xfrm>
          <a:prstGeom prst="rect">
            <a:avLst/>
          </a:prstGeom>
          <a:ln>
            <a:noFill/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3E863F1-59C0-4E71-8BB5-5347F72FFD5B}"/>
              </a:ext>
            </a:extLst>
          </p:cNvPr>
          <p:cNvSpPr txBox="1"/>
          <p:nvPr/>
        </p:nvSpPr>
        <p:spPr>
          <a:xfrm>
            <a:off x="8334385" y="3801974"/>
            <a:ext cx="106856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Enviado</a:t>
            </a:r>
            <a:endParaRPr lang="pt-PT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110E8F4-6787-4B54-B33E-BF32E6ACB121}"/>
              </a:ext>
            </a:extLst>
          </p:cNvPr>
          <p:cNvSpPr txBox="1"/>
          <p:nvPr/>
        </p:nvSpPr>
        <p:spPr>
          <a:xfrm>
            <a:off x="10625545" y="3752218"/>
            <a:ext cx="1271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/>
              <a:t>14,94€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85F21B-432E-46ED-8177-E04707458B80}"/>
              </a:ext>
            </a:extLst>
          </p:cNvPr>
          <p:cNvGrpSpPr/>
          <p:nvPr/>
        </p:nvGrpSpPr>
        <p:grpSpPr>
          <a:xfrm>
            <a:off x="9507" y="4929059"/>
            <a:ext cx="12182493" cy="584775"/>
            <a:chOff x="9507" y="5449124"/>
            <a:chExt cx="12182493" cy="584775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82EC84B-D547-4868-B07B-8332F45513AF}"/>
                </a:ext>
              </a:extLst>
            </p:cNvPr>
            <p:cNvSpPr/>
            <p:nvPr/>
          </p:nvSpPr>
          <p:spPr>
            <a:xfrm>
              <a:off x="9507" y="5477268"/>
              <a:ext cx="12182493" cy="503979"/>
            </a:xfrm>
            <a:prstGeom prst="rect">
              <a:avLst/>
            </a:prstGeom>
            <a:solidFill>
              <a:srgbClr val="EFF0F1"/>
            </a:solidFill>
            <a:ln>
              <a:solidFill>
                <a:srgbClr val="EFF0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28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5FB35FA-BA34-429A-AA89-1598DEEBAE10}"/>
                </a:ext>
              </a:extLst>
            </p:cNvPr>
            <p:cNvSpPr txBox="1"/>
            <p:nvPr/>
          </p:nvSpPr>
          <p:spPr>
            <a:xfrm>
              <a:off x="8293761" y="5449124"/>
              <a:ext cx="38166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600" dirty="0"/>
                <a:t>TOTAL:			14,94€</a:t>
              </a:r>
            </a:p>
            <a:p>
              <a:r>
                <a:rPr lang="pt-PT" sz="1600" dirty="0"/>
                <a:t>POUPANÇA EM CARTÃO:	  1,50€</a:t>
              </a:r>
              <a:endParaRPr lang="en-US" sz="1600" dirty="0"/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9B88BB1E-84D4-41E8-B96F-E7DD060BACDE}"/>
              </a:ext>
            </a:extLst>
          </p:cNvPr>
          <p:cNvSpPr/>
          <p:nvPr/>
        </p:nvSpPr>
        <p:spPr>
          <a:xfrm>
            <a:off x="7865197" y="2698464"/>
            <a:ext cx="2006942" cy="380668"/>
          </a:xfrm>
          <a:prstGeom prst="rect">
            <a:avLst/>
          </a:prstGeom>
          <a:solidFill>
            <a:srgbClr val="EFF0F1"/>
          </a:solidFill>
          <a:ln>
            <a:solidFill>
              <a:srgbClr val="EFF0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dirty="0">
                <a:solidFill>
                  <a:schemeClr val="tx1"/>
                </a:solidFill>
                <a:latin typeface="+mj-lt"/>
              </a:rPr>
              <a:t>Estado</a:t>
            </a:r>
            <a:endParaRPr lang="pt-PT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1B09EE-8FB8-48DB-8805-BA98231F8689}"/>
              </a:ext>
            </a:extLst>
          </p:cNvPr>
          <p:cNvSpPr txBox="1"/>
          <p:nvPr/>
        </p:nvSpPr>
        <p:spPr>
          <a:xfrm>
            <a:off x="6221241" y="3629107"/>
            <a:ext cx="674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dirty="0"/>
              <a:t>1</a:t>
            </a:r>
            <a:endParaRPr lang="en-US" sz="36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651FF5C-0599-4391-BE3F-699918E0475C}"/>
              </a:ext>
            </a:extLst>
          </p:cNvPr>
          <p:cNvSpPr txBox="1"/>
          <p:nvPr/>
        </p:nvSpPr>
        <p:spPr>
          <a:xfrm>
            <a:off x="1695052" y="3668775"/>
            <a:ext cx="233061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Peste</a:t>
            </a:r>
          </a:p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 </a:t>
            </a:r>
            <a:r>
              <a:rPr lang="pt-PT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Albert</a:t>
            </a:r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Camus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FD7BA85-9CD3-4C76-B6D2-BB178A706957}"/>
              </a:ext>
            </a:extLst>
          </p:cNvPr>
          <p:cNvGrpSpPr/>
          <p:nvPr/>
        </p:nvGrpSpPr>
        <p:grpSpPr>
          <a:xfrm>
            <a:off x="10601934" y="5472866"/>
            <a:ext cx="1271424" cy="574581"/>
            <a:chOff x="10121265" y="5425298"/>
            <a:chExt cx="1271424" cy="574581"/>
          </a:xfrm>
        </p:grpSpPr>
        <p:sp>
          <p:nvSpPr>
            <p:cNvPr id="56" name="Rectangle: Rounded Corners 55">
              <a:hlinkClick r:id="rId15" action="ppaction://hlinksldjump"/>
              <a:extLst>
                <a:ext uri="{FF2B5EF4-FFF2-40B4-BE49-F238E27FC236}">
                  <a16:creationId xmlns:a16="http://schemas.microsoft.com/office/drawing/2014/main" id="{586B818E-74CB-47DA-8687-279A9E3D5487}"/>
                </a:ext>
              </a:extLst>
            </p:cNvPr>
            <p:cNvSpPr/>
            <p:nvPr/>
          </p:nvSpPr>
          <p:spPr>
            <a:xfrm>
              <a:off x="10121265" y="5483079"/>
              <a:ext cx="1271424" cy="466235"/>
            </a:xfrm>
            <a:prstGeom prst="roundRect">
              <a:avLst/>
            </a:prstGeom>
            <a:solidFill>
              <a:srgbClr val="FFDE5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PT" dirty="0">
                  <a:solidFill>
                    <a:schemeClr val="tx1"/>
                  </a:solidFill>
                </a:rPr>
                <a:t>Voltar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Arrow Right">
              <a:extLst>
                <a:ext uri="{FF2B5EF4-FFF2-40B4-BE49-F238E27FC236}">
                  <a16:creationId xmlns:a16="http://schemas.microsoft.com/office/drawing/2014/main" id="{F4AFC6F0-DBF0-418D-9424-E8A1058A4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10800000">
              <a:off x="10207906" y="5425298"/>
              <a:ext cx="421994" cy="574581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4092FB9-155D-4C0B-BBAC-8BF844FD4DF6}"/>
              </a:ext>
            </a:extLst>
          </p:cNvPr>
          <p:cNvGrpSpPr/>
          <p:nvPr/>
        </p:nvGrpSpPr>
        <p:grpSpPr>
          <a:xfrm>
            <a:off x="-2434" y="2054773"/>
            <a:ext cx="7211481" cy="2260333"/>
            <a:chOff x="-2" y="2532870"/>
            <a:chExt cx="7211481" cy="2260333"/>
          </a:xfrm>
          <a:solidFill>
            <a:srgbClr val="FDFDFD"/>
          </a:solidFill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248F8E8-DEB6-4F7F-81E9-A7FA51E90A23}"/>
                </a:ext>
              </a:extLst>
            </p:cNvPr>
            <p:cNvSpPr/>
            <p:nvPr/>
          </p:nvSpPr>
          <p:spPr>
            <a:xfrm>
              <a:off x="0" y="2532870"/>
              <a:ext cx="7204915" cy="5627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800" dirty="0">
                  <a:solidFill>
                    <a:schemeClr val="tx1"/>
                  </a:solidFill>
                  <a:latin typeface="+mj-lt"/>
                </a:rPr>
                <a:t>Encomenda n.º 6 (20-04-2020)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3CD4139-9ED6-4C80-AE8A-8585B003058E}"/>
                </a:ext>
              </a:extLst>
            </p:cNvPr>
            <p:cNvSpPr/>
            <p:nvPr/>
          </p:nvSpPr>
          <p:spPr>
            <a:xfrm>
              <a:off x="6564" y="3102758"/>
              <a:ext cx="7204915" cy="5627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800" dirty="0">
                  <a:solidFill>
                    <a:schemeClr val="tx1"/>
                  </a:solidFill>
                  <a:latin typeface="+mj-lt"/>
                </a:rPr>
                <a:t>Encomenda n.º 5 (15-04-2020)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B8EBD0C-5E16-4E61-B878-B0770C0AB717}"/>
                </a:ext>
              </a:extLst>
            </p:cNvPr>
            <p:cNvSpPr/>
            <p:nvPr/>
          </p:nvSpPr>
          <p:spPr>
            <a:xfrm>
              <a:off x="-1" y="3666266"/>
              <a:ext cx="7204915" cy="5627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800" dirty="0">
                  <a:solidFill>
                    <a:schemeClr val="tx1"/>
                  </a:solidFill>
                  <a:latin typeface="+mj-lt"/>
                </a:rPr>
                <a:t>Encomenda n.º 4 (10-04-2020)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153116-4962-48D5-8393-E0E5AB1623C1}"/>
                </a:ext>
              </a:extLst>
            </p:cNvPr>
            <p:cNvSpPr/>
            <p:nvPr/>
          </p:nvSpPr>
          <p:spPr>
            <a:xfrm>
              <a:off x="-2" y="4169808"/>
              <a:ext cx="7204915" cy="6233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800" dirty="0">
                  <a:solidFill>
                    <a:schemeClr val="tx1"/>
                  </a:solidFill>
                  <a:latin typeface="+mj-lt"/>
                </a:rPr>
                <a:t>Encomenda n.º 3 (05-04-2020)</a:t>
              </a:r>
            </a:p>
          </p:txBody>
        </p:sp>
      </p:grpSp>
      <p:pic>
        <p:nvPicPr>
          <p:cNvPr id="70" name="Graphic 69" descr="Cursor">
            <a:extLst>
              <a:ext uri="{FF2B5EF4-FFF2-40B4-BE49-F238E27FC236}">
                <a16:creationId xmlns:a16="http://schemas.microsoft.com/office/drawing/2014/main" id="{76C9DD35-C8DD-470E-B979-1592DBBB332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931614" y="1701095"/>
            <a:ext cx="540730" cy="540730"/>
          </a:xfrm>
          <a:prstGeom prst="rect">
            <a:avLst/>
          </a:prstGeom>
        </p:spPr>
      </p:pic>
      <p:pic>
        <p:nvPicPr>
          <p:cNvPr id="71" name="Graphic 70" descr="Cursor">
            <a:extLst>
              <a:ext uri="{FF2B5EF4-FFF2-40B4-BE49-F238E27FC236}">
                <a16:creationId xmlns:a16="http://schemas.microsoft.com/office/drawing/2014/main" id="{1B8DA50D-7F0E-4A0B-9E28-ED95895CAED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84060" y="5811414"/>
            <a:ext cx="540730" cy="540730"/>
          </a:xfrm>
          <a:prstGeom prst="rect">
            <a:avLst/>
          </a:prstGeom>
        </p:spPr>
      </p:pic>
      <p:sp>
        <p:nvSpPr>
          <p:cNvPr id="66" name="TextBox 65">
            <a:hlinkClick r:id="rId20" action="ppaction://hlinksldjump"/>
            <a:extLst>
              <a:ext uri="{FF2B5EF4-FFF2-40B4-BE49-F238E27FC236}">
                <a16:creationId xmlns:a16="http://schemas.microsoft.com/office/drawing/2014/main" id="{18CD096A-530E-4404-9261-120483AF2B96}"/>
              </a:ext>
            </a:extLst>
          </p:cNvPr>
          <p:cNvSpPr txBox="1"/>
          <p:nvPr/>
        </p:nvSpPr>
        <p:spPr>
          <a:xfrm>
            <a:off x="7416504" y="226669"/>
            <a:ext cx="130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SOBRE NÓS</a:t>
            </a:r>
          </a:p>
        </p:txBody>
      </p:sp>
      <p:pic>
        <p:nvPicPr>
          <p:cNvPr id="74" name="Picture 73" descr="A close up of a logo&#10;&#10;Description automatically generated">
            <a:extLst>
              <a:ext uri="{FF2B5EF4-FFF2-40B4-BE49-F238E27FC236}">
                <a16:creationId xmlns:a16="http://schemas.microsoft.com/office/drawing/2014/main" id="{315C3A06-C161-4A1B-ADF1-4AA33B94AD8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371" y="290250"/>
            <a:ext cx="261347" cy="26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60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71BE32-C23D-4C98-AE3D-A136DE0AEB74}"/>
              </a:ext>
            </a:extLst>
          </p:cNvPr>
          <p:cNvSpPr/>
          <p:nvPr/>
        </p:nvSpPr>
        <p:spPr>
          <a:xfrm>
            <a:off x="0" y="-1"/>
            <a:ext cx="12192000" cy="745994"/>
          </a:xfrm>
          <a:prstGeom prst="rect">
            <a:avLst/>
          </a:prstGeom>
          <a:solidFill>
            <a:srgbClr val="FFDE59"/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5E7F670-0E51-499E-A2A7-4ABED26317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" t="26711" r="-271" b="30225"/>
          <a:stretch/>
        </p:blipFill>
        <p:spPr>
          <a:xfrm>
            <a:off x="843171" y="39642"/>
            <a:ext cx="1600926" cy="689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49C3D8-57FF-4E4A-A68F-D6BC3FF3E402}"/>
              </a:ext>
            </a:extLst>
          </p:cNvPr>
          <p:cNvSpPr txBox="1"/>
          <p:nvPr/>
        </p:nvSpPr>
        <p:spPr>
          <a:xfrm>
            <a:off x="7617610" y="226669"/>
            <a:ext cx="1512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15" name="TextBox 14">
            <a:hlinkClick r:id="rId4" action="ppaction://hlinksldjump"/>
            <a:extLst>
              <a:ext uri="{FF2B5EF4-FFF2-40B4-BE49-F238E27FC236}">
                <a16:creationId xmlns:a16="http://schemas.microsoft.com/office/drawing/2014/main" id="{22AD985C-1A33-429C-A34E-B402B4AD27D2}"/>
              </a:ext>
            </a:extLst>
          </p:cNvPr>
          <p:cNvSpPr txBox="1"/>
          <p:nvPr/>
        </p:nvSpPr>
        <p:spPr>
          <a:xfrm>
            <a:off x="6030243" y="227052"/>
            <a:ext cx="117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LIVRARIAS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9CE2292-5870-4135-914D-439798E0A6D2}"/>
              </a:ext>
            </a:extLst>
          </p:cNvPr>
          <p:cNvGrpSpPr/>
          <p:nvPr/>
        </p:nvGrpSpPr>
        <p:grpSpPr>
          <a:xfrm>
            <a:off x="3718315" y="193221"/>
            <a:ext cx="922789" cy="436228"/>
            <a:chOff x="3718315" y="193221"/>
            <a:chExt cx="922789" cy="436228"/>
          </a:xfrm>
          <a:solidFill>
            <a:srgbClr val="FFDE59"/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FBF59D0-3AB8-476B-9CEF-7AAAB60A8AE5}"/>
                </a:ext>
              </a:extLst>
            </p:cNvPr>
            <p:cNvSpPr/>
            <p:nvPr/>
          </p:nvSpPr>
          <p:spPr>
            <a:xfrm>
              <a:off x="3718315" y="193221"/>
              <a:ext cx="922789" cy="436228"/>
            </a:xfrm>
            <a:prstGeom prst="roundRect">
              <a:avLst/>
            </a:prstGeom>
            <a:grpFill/>
            <a:ln>
              <a:solidFill>
                <a:srgbClr val="FFDE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hlinkClick r:id="rId5" action="ppaction://hlinksldjump"/>
              <a:extLst>
                <a:ext uri="{FF2B5EF4-FFF2-40B4-BE49-F238E27FC236}">
                  <a16:creationId xmlns:a16="http://schemas.microsoft.com/office/drawing/2014/main" id="{115DC29B-9CDE-402F-ABA9-6805BE50845A}"/>
                </a:ext>
              </a:extLst>
            </p:cNvPr>
            <p:cNvSpPr txBox="1"/>
            <p:nvPr/>
          </p:nvSpPr>
          <p:spPr>
            <a:xfrm>
              <a:off x="3792673" y="226669"/>
              <a:ext cx="786706" cy="369332"/>
            </a:xfrm>
            <a:prstGeom prst="rect">
              <a:avLst/>
            </a:prstGeom>
            <a:grpFill/>
            <a:ln>
              <a:solidFill>
                <a:srgbClr val="FFDE5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PT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HOME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17C8445B-7EBA-43CC-A70A-5B8CBC5E87E1}"/>
              </a:ext>
            </a:extLst>
          </p:cNvPr>
          <p:cNvSpPr/>
          <p:nvPr/>
        </p:nvSpPr>
        <p:spPr>
          <a:xfrm>
            <a:off x="0" y="6084748"/>
            <a:ext cx="12192000" cy="78549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4566F5-C22F-48DC-B0EB-B925745C34CF}"/>
              </a:ext>
            </a:extLst>
          </p:cNvPr>
          <p:cNvSpPr txBox="1"/>
          <p:nvPr/>
        </p:nvSpPr>
        <p:spPr>
          <a:xfrm>
            <a:off x="4745194" y="6648855"/>
            <a:ext cx="3167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1"/>
                </a:solidFill>
              </a:rPr>
              <a:t> ©2020 All rights reserved | Book Riot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7DC571-D8B9-4A93-8D54-22478974F4CA}"/>
              </a:ext>
            </a:extLst>
          </p:cNvPr>
          <p:cNvSpPr txBox="1"/>
          <p:nvPr/>
        </p:nvSpPr>
        <p:spPr>
          <a:xfrm>
            <a:off x="9841062" y="6081478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CONTACTO</a:t>
            </a:r>
          </a:p>
        </p:txBody>
      </p:sp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DCEE0CA-56B4-4A52-929E-41934AFB16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058" y="6376200"/>
            <a:ext cx="202588" cy="202588"/>
          </a:xfrm>
          <a:prstGeom prst="rect">
            <a:avLst/>
          </a:prstGeom>
        </p:spPr>
      </p:pic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A219D6B4-DF36-4216-A640-EA83B0D0AE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113" y="6604800"/>
            <a:ext cx="202589" cy="202589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9FBFB8-6499-421C-824C-456FD04C9B93}"/>
              </a:ext>
            </a:extLst>
          </p:cNvPr>
          <p:cNvCxnSpPr>
            <a:cxnSpLocks/>
          </p:cNvCxnSpPr>
          <p:nvPr/>
        </p:nvCxnSpPr>
        <p:spPr>
          <a:xfrm>
            <a:off x="9935932" y="6343756"/>
            <a:ext cx="964734" cy="8388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BA089A-9087-4B38-934E-5D4F7463FD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245" y="6374370"/>
            <a:ext cx="237755" cy="237755"/>
          </a:xfrm>
          <a:prstGeom prst="rect">
            <a:avLst/>
          </a:prstGeom>
        </p:spPr>
      </p:pic>
      <p:pic>
        <p:nvPicPr>
          <p:cNvPr id="36" name="Picture 35" descr="A picture containing drawing&#10;&#10;Description automatically generated">
            <a:extLst>
              <a:ext uri="{FF2B5EF4-FFF2-40B4-BE49-F238E27FC236}">
                <a16:creationId xmlns:a16="http://schemas.microsoft.com/office/drawing/2014/main" id="{279DBE4F-1809-4A79-BAD7-95DF12FCE2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878" y="6374369"/>
            <a:ext cx="237755" cy="23775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0A4B33D-68B3-492F-B2D7-20EE057A86BE}"/>
              </a:ext>
            </a:extLst>
          </p:cNvPr>
          <p:cNvSpPr txBox="1"/>
          <p:nvPr/>
        </p:nvSpPr>
        <p:spPr>
          <a:xfrm>
            <a:off x="122656" y="6055775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LINKS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C3DBA0F-C164-4E13-B72A-66F721D7E3D6}"/>
              </a:ext>
            </a:extLst>
          </p:cNvPr>
          <p:cNvCxnSpPr>
            <a:cxnSpLocks/>
          </p:cNvCxnSpPr>
          <p:nvPr/>
        </p:nvCxnSpPr>
        <p:spPr>
          <a:xfrm>
            <a:off x="204620" y="6293010"/>
            <a:ext cx="537017" cy="0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6F174C8-3A37-48AB-B48A-C26EFFD986DB}"/>
              </a:ext>
            </a:extLst>
          </p:cNvPr>
          <p:cNvSpPr txBox="1"/>
          <p:nvPr/>
        </p:nvSpPr>
        <p:spPr>
          <a:xfrm>
            <a:off x="122656" y="6332734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HOME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A99799-BF7A-4262-832E-B4756CEB2934}"/>
              </a:ext>
            </a:extLst>
          </p:cNvPr>
          <p:cNvSpPr txBox="1"/>
          <p:nvPr/>
        </p:nvSpPr>
        <p:spPr>
          <a:xfrm>
            <a:off x="122656" y="6485227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LIVROS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575045-48E3-436B-95E8-7FFF603D7017}"/>
              </a:ext>
            </a:extLst>
          </p:cNvPr>
          <p:cNvSpPr txBox="1"/>
          <p:nvPr/>
        </p:nvSpPr>
        <p:spPr>
          <a:xfrm>
            <a:off x="128530" y="6627058"/>
            <a:ext cx="12671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LIVRARIAS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10873F2-DC9E-4F96-A315-43BCED7641C0}"/>
              </a:ext>
            </a:extLst>
          </p:cNvPr>
          <p:cNvSpPr txBox="1"/>
          <p:nvPr/>
        </p:nvSpPr>
        <p:spPr>
          <a:xfrm>
            <a:off x="9872139" y="6374369"/>
            <a:ext cx="10923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>
                <a:solidFill>
                  <a:schemeClr val="bg1"/>
                </a:solidFill>
              </a:rPr>
              <a:t>+351 926985697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3740D9-71C4-417E-8BB3-7EB984C950F9}"/>
              </a:ext>
            </a:extLst>
          </p:cNvPr>
          <p:cNvSpPr txBox="1"/>
          <p:nvPr/>
        </p:nvSpPr>
        <p:spPr>
          <a:xfrm>
            <a:off x="9875869" y="6604800"/>
            <a:ext cx="11985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u="sng" dirty="0">
                <a:solidFill>
                  <a:schemeClr val="bg1"/>
                </a:solidFill>
              </a:rPr>
              <a:t>bookriot@gmail.com</a:t>
            </a:r>
          </a:p>
        </p:txBody>
      </p:sp>
      <p:sp>
        <p:nvSpPr>
          <p:cNvPr id="39" name="TextBox 38">
            <a:hlinkClick r:id="rId10" action="ppaction://hlinksldjump"/>
            <a:extLst>
              <a:ext uri="{FF2B5EF4-FFF2-40B4-BE49-F238E27FC236}">
                <a16:creationId xmlns:a16="http://schemas.microsoft.com/office/drawing/2014/main" id="{37C73D57-0AC5-4BC1-A0D4-4FDACA3888A9}"/>
              </a:ext>
            </a:extLst>
          </p:cNvPr>
          <p:cNvSpPr txBox="1"/>
          <p:nvPr/>
        </p:nvSpPr>
        <p:spPr>
          <a:xfrm>
            <a:off x="5009813" y="226669"/>
            <a:ext cx="84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LIVROS</a:t>
            </a:r>
          </a:p>
        </p:txBody>
      </p:sp>
      <p:pic>
        <p:nvPicPr>
          <p:cNvPr id="43" name="Picture 42" descr="A close up of a logo&#10;&#10;Description automatically generated">
            <a:extLst>
              <a:ext uri="{FF2B5EF4-FFF2-40B4-BE49-F238E27FC236}">
                <a16:creationId xmlns:a16="http://schemas.microsoft.com/office/drawing/2014/main" id="{787CEE18-E8D4-4B93-AF29-4D12ACEA40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86697" y="279126"/>
            <a:ext cx="269554" cy="269554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5F6D6CF4-2850-4799-BFAF-75A546399C20}"/>
              </a:ext>
            </a:extLst>
          </p:cNvPr>
          <p:cNvSpPr txBox="1"/>
          <p:nvPr/>
        </p:nvSpPr>
        <p:spPr>
          <a:xfrm>
            <a:off x="762096" y="1113297"/>
            <a:ext cx="4472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>
                <a:latin typeface="+mj-lt"/>
              </a:rPr>
              <a:t>Cartão de Fidelidade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D1AC94-3E23-4EFE-8DAC-160E3AA6F4DE}"/>
              </a:ext>
            </a:extLst>
          </p:cNvPr>
          <p:cNvSpPr txBox="1"/>
          <p:nvPr/>
        </p:nvSpPr>
        <p:spPr>
          <a:xfrm>
            <a:off x="773448" y="1922467"/>
            <a:ext cx="35516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/>
              <a:t>Saldo Ativo: </a:t>
            </a:r>
            <a:r>
              <a:rPr lang="pt-PT" sz="2400" dirty="0">
                <a:latin typeface="+mj-lt"/>
              </a:rPr>
              <a:t>0,00€</a:t>
            </a:r>
          </a:p>
          <a:p>
            <a:r>
              <a:rPr lang="pt-PT" dirty="0"/>
              <a:t>Total de Bónus já atribuído: 4,49€ 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1654EEF-A208-4FA2-86A1-D2BA0813A2E0}"/>
              </a:ext>
            </a:extLst>
          </p:cNvPr>
          <p:cNvSpPr/>
          <p:nvPr/>
        </p:nvSpPr>
        <p:spPr>
          <a:xfrm>
            <a:off x="0" y="2951177"/>
            <a:ext cx="2554605" cy="380668"/>
          </a:xfrm>
          <a:prstGeom prst="rect">
            <a:avLst/>
          </a:prstGeom>
          <a:solidFill>
            <a:srgbClr val="EFF0F1"/>
          </a:solidFill>
          <a:ln>
            <a:solidFill>
              <a:srgbClr val="EFF0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dirty="0">
                <a:solidFill>
                  <a:schemeClr val="tx1"/>
                </a:solidFill>
                <a:latin typeface="+mj-lt"/>
              </a:rPr>
              <a:t>Data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BE6E61F-1F1B-4BF5-9F40-177A6709D536}"/>
              </a:ext>
            </a:extLst>
          </p:cNvPr>
          <p:cNvSpPr/>
          <p:nvPr/>
        </p:nvSpPr>
        <p:spPr>
          <a:xfrm>
            <a:off x="2611755" y="2956855"/>
            <a:ext cx="5920739" cy="380668"/>
          </a:xfrm>
          <a:prstGeom prst="rect">
            <a:avLst/>
          </a:prstGeom>
          <a:solidFill>
            <a:srgbClr val="EFF0F1"/>
          </a:solidFill>
          <a:ln>
            <a:solidFill>
              <a:srgbClr val="EFF0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dirty="0">
                <a:solidFill>
                  <a:schemeClr val="tx1"/>
                </a:solidFill>
                <a:latin typeface="+mj-lt"/>
              </a:rPr>
              <a:t>Encomenda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9D81C8C-70FB-4D5A-9407-D2922ED8EBA8}"/>
              </a:ext>
            </a:extLst>
          </p:cNvPr>
          <p:cNvSpPr/>
          <p:nvPr/>
        </p:nvSpPr>
        <p:spPr>
          <a:xfrm>
            <a:off x="8591002" y="2949924"/>
            <a:ext cx="3600998" cy="380668"/>
          </a:xfrm>
          <a:prstGeom prst="rect">
            <a:avLst/>
          </a:prstGeom>
          <a:solidFill>
            <a:srgbClr val="EFF0F1"/>
          </a:solidFill>
          <a:ln>
            <a:solidFill>
              <a:srgbClr val="EFF0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dirty="0">
                <a:solidFill>
                  <a:schemeClr val="tx1"/>
                </a:solidFill>
                <a:latin typeface="+mj-lt"/>
              </a:rPr>
              <a:t>Movimento</a:t>
            </a:r>
            <a:endParaRPr lang="pt-PT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5E17651-84B0-4898-92A4-E6688169899D}"/>
              </a:ext>
            </a:extLst>
          </p:cNvPr>
          <p:cNvSpPr/>
          <p:nvPr/>
        </p:nvSpPr>
        <p:spPr>
          <a:xfrm>
            <a:off x="1" y="3345759"/>
            <a:ext cx="2554604" cy="503979"/>
          </a:xfrm>
          <a:prstGeom prst="rect">
            <a:avLst/>
          </a:prstGeom>
          <a:solidFill>
            <a:srgbClr val="F6F7F8"/>
          </a:solidFill>
          <a:ln>
            <a:solidFill>
              <a:srgbClr val="F6F7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400" dirty="0">
                <a:solidFill>
                  <a:schemeClr val="tx1"/>
                </a:solidFill>
                <a:latin typeface="+mj-lt"/>
              </a:rPr>
              <a:t>25-04-2020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1AE24B-79E1-44C5-9467-B084927795BD}"/>
              </a:ext>
            </a:extLst>
          </p:cNvPr>
          <p:cNvSpPr/>
          <p:nvPr/>
        </p:nvSpPr>
        <p:spPr>
          <a:xfrm>
            <a:off x="-7071" y="3857575"/>
            <a:ext cx="2561676" cy="503979"/>
          </a:xfrm>
          <a:prstGeom prst="rect">
            <a:avLst/>
          </a:prstGeom>
          <a:solidFill>
            <a:srgbClr val="EFF0F1"/>
          </a:solidFill>
          <a:ln>
            <a:solidFill>
              <a:srgbClr val="F6F7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400" dirty="0">
                <a:solidFill>
                  <a:schemeClr val="tx1"/>
                </a:solidFill>
                <a:latin typeface="+mj-lt"/>
              </a:rPr>
              <a:t>20-04-2020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C2F84A7-51E8-4FDC-A1EF-0D8B9E1DF4E1}"/>
              </a:ext>
            </a:extLst>
          </p:cNvPr>
          <p:cNvSpPr/>
          <p:nvPr/>
        </p:nvSpPr>
        <p:spPr>
          <a:xfrm>
            <a:off x="-7071" y="4359022"/>
            <a:ext cx="2561676" cy="503979"/>
          </a:xfrm>
          <a:prstGeom prst="rect">
            <a:avLst/>
          </a:prstGeom>
          <a:solidFill>
            <a:srgbClr val="F6F7F8"/>
          </a:solidFill>
          <a:ln>
            <a:solidFill>
              <a:srgbClr val="F6F7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400" dirty="0">
                <a:solidFill>
                  <a:schemeClr val="tx1"/>
                </a:solidFill>
                <a:latin typeface="+mj-lt"/>
              </a:rPr>
              <a:t>15-04-2020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5516E80-8863-4E76-8226-9C86BA20474A}"/>
              </a:ext>
            </a:extLst>
          </p:cNvPr>
          <p:cNvSpPr/>
          <p:nvPr/>
        </p:nvSpPr>
        <p:spPr>
          <a:xfrm>
            <a:off x="0" y="4878893"/>
            <a:ext cx="2554605" cy="503979"/>
          </a:xfrm>
          <a:prstGeom prst="rect">
            <a:avLst/>
          </a:prstGeom>
          <a:solidFill>
            <a:srgbClr val="EFF0F1"/>
          </a:solidFill>
          <a:ln>
            <a:solidFill>
              <a:srgbClr val="F6F7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400" dirty="0">
                <a:solidFill>
                  <a:schemeClr val="tx1"/>
                </a:solidFill>
                <a:latin typeface="+mj-lt"/>
              </a:rPr>
              <a:t>10-04-2020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F6F7BD6-B28A-428F-A14B-EA3327770C36}"/>
              </a:ext>
            </a:extLst>
          </p:cNvPr>
          <p:cNvSpPr/>
          <p:nvPr/>
        </p:nvSpPr>
        <p:spPr>
          <a:xfrm>
            <a:off x="2611754" y="3346769"/>
            <a:ext cx="5920739" cy="503979"/>
          </a:xfrm>
          <a:prstGeom prst="rect">
            <a:avLst/>
          </a:prstGeom>
          <a:solidFill>
            <a:srgbClr val="F6F7F8"/>
          </a:solidFill>
          <a:ln>
            <a:solidFill>
              <a:srgbClr val="F6F7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400" dirty="0">
                <a:solidFill>
                  <a:schemeClr val="tx1"/>
                </a:solidFill>
                <a:latin typeface="+mj-lt"/>
              </a:rPr>
              <a:t>Encomenda n.º 7 – Resgate Cartão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B056503-1586-4886-ADF6-4F493AD595EA}"/>
              </a:ext>
            </a:extLst>
          </p:cNvPr>
          <p:cNvSpPr/>
          <p:nvPr/>
        </p:nvSpPr>
        <p:spPr>
          <a:xfrm>
            <a:off x="2611753" y="3855043"/>
            <a:ext cx="5920739" cy="503979"/>
          </a:xfrm>
          <a:prstGeom prst="rect">
            <a:avLst/>
          </a:prstGeom>
          <a:solidFill>
            <a:srgbClr val="EFF0F1"/>
          </a:solidFill>
          <a:ln>
            <a:solidFill>
              <a:srgbClr val="F6F7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400" dirty="0">
                <a:solidFill>
                  <a:schemeClr val="tx1"/>
                </a:solidFill>
                <a:latin typeface="+mj-lt"/>
              </a:rPr>
              <a:t>Encomenda n.º 6 – Bónus Cartão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662C4A1-716B-4E7E-976A-890A5F2EE9F6}"/>
              </a:ext>
            </a:extLst>
          </p:cNvPr>
          <p:cNvSpPr/>
          <p:nvPr/>
        </p:nvSpPr>
        <p:spPr>
          <a:xfrm>
            <a:off x="2611752" y="4369677"/>
            <a:ext cx="5920739" cy="503979"/>
          </a:xfrm>
          <a:prstGeom prst="rect">
            <a:avLst/>
          </a:prstGeom>
          <a:solidFill>
            <a:srgbClr val="F6F7F8"/>
          </a:solidFill>
          <a:ln>
            <a:solidFill>
              <a:srgbClr val="F6F7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400" dirty="0">
                <a:solidFill>
                  <a:schemeClr val="tx1"/>
                </a:solidFill>
                <a:latin typeface="+mj-lt"/>
              </a:rPr>
              <a:t>Encomenda n.º 5 – Resgate Cartão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F091F1F-DA40-4891-B094-0E600D74D0A8}"/>
              </a:ext>
            </a:extLst>
          </p:cNvPr>
          <p:cNvSpPr/>
          <p:nvPr/>
        </p:nvSpPr>
        <p:spPr>
          <a:xfrm>
            <a:off x="2611752" y="4887761"/>
            <a:ext cx="5920739" cy="503979"/>
          </a:xfrm>
          <a:prstGeom prst="rect">
            <a:avLst/>
          </a:prstGeom>
          <a:solidFill>
            <a:srgbClr val="EFF0F1"/>
          </a:solidFill>
          <a:ln>
            <a:solidFill>
              <a:srgbClr val="F6F7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400" dirty="0">
                <a:solidFill>
                  <a:schemeClr val="tx1"/>
                </a:solidFill>
                <a:latin typeface="+mj-lt"/>
              </a:rPr>
              <a:t>Encomenda n.º 4 – Bónus Cartão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31B39CE-2ED5-49B8-9882-2B0DB914D1F4}"/>
              </a:ext>
            </a:extLst>
          </p:cNvPr>
          <p:cNvSpPr/>
          <p:nvPr/>
        </p:nvSpPr>
        <p:spPr>
          <a:xfrm>
            <a:off x="8589643" y="3342022"/>
            <a:ext cx="3600998" cy="503979"/>
          </a:xfrm>
          <a:prstGeom prst="rect">
            <a:avLst/>
          </a:prstGeom>
          <a:solidFill>
            <a:srgbClr val="F6F7F8"/>
          </a:solidFill>
          <a:ln>
            <a:solidFill>
              <a:srgbClr val="F6F7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400" dirty="0">
                <a:solidFill>
                  <a:schemeClr val="tx1"/>
                </a:solidFill>
                <a:latin typeface="+mj-lt"/>
              </a:rPr>
              <a:t>-2,99€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B9984C6-D88A-4462-BD72-92B236E7E47D}"/>
              </a:ext>
            </a:extLst>
          </p:cNvPr>
          <p:cNvSpPr/>
          <p:nvPr/>
        </p:nvSpPr>
        <p:spPr>
          <a:xfrm>
            <a:off x="8589640" y="3855043"/>
            <a:ext cx="3600998" cy="503979"/>
          </a:xfrm>
          <a:prstGeom prst="rect">
            <a:avLst/>
          </a:prstGeom>
          <a:solidFill>
            <a:srgbClr val="EFF0F1"/>
          </a:solidFill>
          <a:ln>
            <a:solidFill>
              <a:srgbClr val="F6F7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400" dirty="0">
                <a:solidFill>
                  <a:schemeClr val="tx1"/>
                </a:solidFill>
                <a:latin typeface="+mj-lt"/>
              </a:rPr>
              <a:t>2,99€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ABFA5B9-0F33-4544-AE26-3F855957A655}"/>
              </a:ext>
            </a:extLst>
          </p:cNvPr>
          <p:cNvSpPr/>
          <p:nvPr/>
        </p:nvSpPr>
        <p:spPr>
          <a:xfrm>
            <a:off x="8589638" y="4370712"/>
            <a:ext cx="3602362" cy="503979"/>
          </a:xfrm>
          <a:prstGeom prst="rect">
            <a:avLst/>
          </a:prstGeom>
          <a:solidFill>
            <a:srgbClr val="F6F7F8"/>
          </a:solidFill>
          <a:ln>
            <a:solidFill>
              <a:srgbClr val="F6F7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400" dirty="0">
                <a:solidFill>
                  <a:schemeClr val="tx1"/>
                </a:solidFill>
                <a:latin typeface="+mj-lt"/>
              </a:rPr>
              <a:t>-1,50€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F889EEF-8B45-4E6A-BCFE-1F155067413B}"/>
              </a:ext>
            </a:extLst>
          </p:cNvPr>
          <p:cNvSpPr/>
          <p:nvPr/>
        </p:nvSpPr>
        <p:spPr>
          <a:xfrm>
            <a:off x="8589638" y="4881709"/>
            <a:ext cx="3602362" cy="503979"/>
          </a:xfrm>
          <a:prstGeom prst="rect">
            <a:avLst/>
          </a:prstGeom>
          <a:solidFill>
            <a:srgbClr val="EFF0F1"/>
          </a:solidFill>
          <a:ln>
            <a:solidFill>
              <a:srgbClr val="F6F7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400" dirty="0">
                <a:solidFill>
                  <a:schemeClr val="tx1"/>
                </a:solidFill>
                <a:latin typeface="+mj-lt"/>
              </a:rPr>
              <a:t>1,50€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27EF991-2058-4CEA-AAE9-CFB2368DB3AB}"/>
              </a:ext>
            </a:extLst>
          </p:cNvPr>
          <p:cNvGrpSpPr/>
          <p:nvPr/>
        </p:nvGrpSpPr>
        <p:grpSpPr>
          <a:xfrm>
            <a:off x="10581555" y="5443250"/>
            <a:ext cx="1271424" cy="574581"/>
            <a:chOff x="10121265" y="5425298"/>
            <a:chExt cx="1271424" cy="574581"/>
          </a:xfrm>
        </p:grpSpPr>
        <p:sp>
          <p:nvSpPr>
            <p:cNvPr id="58" name="Rectangle: Rounded Corners 57">
              <a:hlinkClick r:id="rId12" action="ppaction://hlinksldjump"/>
              <a:extLst>
                <a:ext uri="{FF2B5EF4-FFF2-40B4-BE49-F238E27FC236}">
                  <a16:creationId xmlns:a16="http://schemas.microsoft.com/office/drawing/2014/main" id="{1D661DDE-92BE-439F-B81F-06A58CC83A58}"/>
                </a:ext>
              </a:extLst>
            </p:cNvPr>
            <p:cNvSpPr/>
            <p:nvPr/>
          </p:nvSpPr>
          <p:spPr>
            <a:xfrm>
              <a:off x="10121265" y="5483079"/>
              <a:ext cx="1271424" cy="466235"/>
            </a:xfrm>
            <a:prstGeom prst="roundRect">
              <a:avLst/>
            </a:prstGeom>
            <a:solidFill>
              <a:srgbClr val="FFDE5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PT" dirty="0">
                  <a:solidFill>
                    <a:schemeClr val="tx1"/>
                  </a:solidFill>
                </a:rPr>
                <a:t>Voltar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59" name="Graphic 58" descr="Arrow Right">
              <a:extLst>
                <a:ext uri="{FF2B5EF4-FFF2-40B4-BE49-F238E27FC236}">
                  <a16:creationId xmlns:a16="http://schemas.microsoft.com/office/drawing/2014/main" id="{05AAFF4A-779D-4EC3-99A9-86A340680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10800000">
              <a:off x="10207906" y="5425298"/>
              <a:ext cx="421994" cy="574581"/>
            </a:xfrm>
            <a:prstGeom prst="rect">
              <a:avLst/>
            </a:prstGeom>
          </p:spPr>
        </p:pic>
      </p:grpSp>
      <p:pic>
        <p:nvPicPr>
          <p:cNvPr id="62" name="Graphic 61" descr="Cursor">
            <a:extLst>
              <a:ext uri="{FF2B5EF4-FFF2-40B4-BE49-F238E27FC236}">
                <a16:creationId xmlns:a16="http://schemas.microsoft.com/office/drawing/2014/main" id="{9104FCB1-0670-47A1-A056-61F883789C4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678145" y="5754682"/>
            <a:ext cx="540730" cy="540730"/>
          </a:xfrm>
          <a:prstGeom prst="rect">
            <a:avLst/>
          </a:prstGeom>
        </p:spPr>
      </p:pic>
      <p:sp>
        <p:nvSpPr>
          <p:cNvPr id="64" name="TextBox 63">
            <a:hlinkClick r:id="rId17" action="ppaction://hlinksldjump"/>
            <a:extLst>
              <a:ext uri="{FF2B5EF4-FFF2-40B4-BE49-F238E27FC236}">
                <a16:creationId xmlns:a16="http://schemas.microsoft.com/office/drawing/2014/main" id="{FABAC20E-0645-4DA1-B17D-A75F521C6C2E}"/>
              </a:ext>
            </a:extLst>
          </p:cNvPr>
          <p:cNvSpPr txBox="1"/>
          <p:nvPr/>
        </p:nvSpPr>
        <p:spPr>
          <a:xfrm>
            <a:off x="7416504" y="226669"/>
            <a:ext cx="130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SOBRE NÓS</a:t>
            </a:r>
          </a:p>
        </p:txBody>
      </p:sp>
      <p:pic>
        <p:nvPicPr>
          <p:cNvPr id="66" name="Picture 65" descr="A close up of a logo&#10;&#10;Description automatically generated">
            <a:extLst>
              <a:ext uri="{FF2B5EF4-FFF2-40B4-BE49-F238E27FC236}">
                <a16:creationId xmlns:a16="http://schemas.microsoft.com/office/drawing/2014/main" id="{043E972E-BC49-4D9D-9021-A1263FF3292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371" y="290250"/>
            <a:ext cx="261347" cy="26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14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524F3E-3C24-420E-ACB5-913B2FBEB475}"/>
              </a:ext>
            </a:extLst>
          </p:cNvPr>
          <p:cNvSpPr/>
          <p:nvPr/>
        </p:nvSpPr>
        <p:spPr>
          <a:xfrm>
            <a:off x="0" y="-1"/>
            <a:ext cx="12192000" cy="745994"/>
          </a:xfrm>
          <a:prstGeom prst="rect">
            <a:avLst/>
          </a:prstGeom>
          <a:solidFill>
            <a:srgbClr val="FFDE59"/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5E599AF-00C5-4F02-A459-519DCBF9D2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" t="26711" r="-271" b="30225"/>
          <a:stretch/>
        </p:blipFill>
        <p:spPr>
          <a:xfrm>
            <a:off x="843171" y="39642"/>
            <a:ext cx="1600926" cy="6894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348C21-FD36-4169-86DB-3AF4B6E11F0D}"/>
              </a:ext>
            </a:extLst>
          </p:cNvPr>
          <p:cNvSpPr txBox="1"/>
          <p:nvPr/>
        </p:nvSpPr>
        <p:spPr>
          <a:xfrm>
            <a:off x="0" y="54574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CSS ELEMENTS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70CC19-F147-4075-95AF-6AA48022C4C8}"/>
              </a:ext>
            </a:extLst>
          </p:cNvPr>
          <p:cNvSpPr txBox="1"/>
          <p:nvPr/>
        </p:nvSpPr>
        <p:spPr>
          <a:xfrm>
            <a:off x="3050932" y="1522589"/>
            <a:ext cx="119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latin typeface="+mj-lt"/>
              </a:rPr>
              <a:t>FONTE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48EDC6A-609D-402A-98FB-847B4663C45B}"/>
              </a:ext>
            </a:extLst>
          </p:cNvPr>
          <p:cNvSpPr txBox="1"/>
          <p:nvPr/>
        </p:nvSpPr>
        <p:spPr>
          <a:xfrm>
            <a:off x="8842134" y="1522589"/>
            <a:ext cx="119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latin typeface="+mj-lt"/>
              </a:rPr>
              <a:t>CORES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27E1A35-1822-444D-A7B0-AC4E4A661D8F}"/>
              </a:ext>
            </a:extLst>
          </p:cNvPr>
          <p:cNvCxnSpPr>
            <a:cxnSpLocks/>
          </p:cNvCxnSpPr>
          <p:nvPr/>
        </p:nvCxnSpPr>
        <p:spPr>
          <a:xfrm>
            <a:off x="3050932" y="1857291"/>
            <a:ext cx="808892" cy="0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D72F7E6-68BB-4BC8-B269-E43092B1DD67}"/>
              </a:ext>
            </a:extLst>
          </p:cNvPr>
          <p:cNvCxnSpPr>
            <a:cxnSpLocks/>
          </p:cNvCxnSpPr>
          <p:nvPr/>
        </p:nvCxnSpPr>
        <p:spPr>
          <a:xfrm>
            <a:off x="8842134" y="1857291"/>
            <a:ext cx="808892" cy="0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4C862E1-1C78-4847-9E6D-F92C8E1E5F27}"/>
              </a:ext>
            </a:extLst>
          </p:cNvPr>
          <p:cNvSpPr/>
          <p:nvPr/>
        </p:nvSpPr>
        <p:spPr>
          <a:xfrm>
            <a:off x="8160730" y="2426669"/>
            <a:ext cx="262302" cy="259373"/>
          </a:xfrm>
          <a:prstGeom prst="roundRect">
            <a:avLst/>
          </a:prstGeom>
          <a:solidFill>
            <a:srgbClr val="FFDE59"/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469B8517-5CCD-4730-A8F5-DC4F2D4A4EA1}"/>
              </a:ext>
            </a:extLst>
          </p:cNvPr>
          <p:cNvSpPr/>
          <p:nvPr/>
        </p:nvSpPr>
        <p:spPr>
          <a:xfrm>
            <a:off x="8160730" y="3425945"/>
            <a:ext cx="262302" cy="25937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096C3A72-9250-4C9D-B489-FB5C2C15039F}"/>
              </a:ext>
            </a:extLst>
          </p:cNvPr>
          <p:cNvSpPr/>
          <p:nvPr/>
        </p:nvSpPr>
        <p:spPr>
          <a:xfrm>
            <a:off x="8160730" y="2926307"/>
            <a:ext cx="262302" cy="259373"/>
          </a:xfrm>
          <a:prstGeom prst="roundRect">
            <a:avLst/>
          </a:prstGeom>
          <a:solidFill>
            <a:srgbClr val="E1E2E4"/>
          </a:solidFill>
          <a:ln>
            <a:solidFill>
              <a:srgbClr val="E1E2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FACDC9D1-3512-49CF-BE3B-E4ED21FF3B5C}"/>
              </a:ext>
            </a:extLst>
          </p:cNvPr>
          <p:cNvSpPr/>
          <p:nvPr/>
        </p:nvSpPr>
        <p:spPr>
          <a:xfrm>
            <a:off x="8160730" y="3925583"/>
            <a:ext cx="262302" cy="259373"/>
          </a:xfrm>
          <a:prstGeom prst="roundRect">
            <a:avLst/>
          </a:prstGeom>
          <a:solidFill>
            <a:schemeClr val="tx1"/>
          </a:solidFill>
          <a:ln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58ABDF-5413-4730-85D4-AC0A58A989F1}"/>
              </a:ext>
            </a:extLst>
          </p:cNvPr>
          <p:cNvSpPr/>
          <p:nvPr/>
        </p:nvSpPr>
        <p:spPr>
          <a:xfrm>
            <a:off x="8746282" y="2316710"/>
            <a:ext cx="1000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>
                <a:latin typeface="+mj-lt"/>
              </a:rPr>
              <a:t>#FFDE59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6DCD4BD-47BA-450B-BA90-C3D730842C72}"/>
              </a:ext>
            </a:extLst>
          </p:cNvPr>
          <p:cNvSpPr/>
          <p:nvPr/>
        </p:nvSpPr>
        <p:spPr>
          <a:xfrm>
            <a:off x="8746282" y="2816348"/>
            <a:ext cx="987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>
                <a:latin typeface="+mj-lt"/>
              </a:rPr>
              <a:t>#E1E2E4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9200CDF-A1AD-4B6F-9F21-3570ECCEE7EA}"/>
              </a:ext>
            </a:extLst>
          </p:cNvPr>
          <p:cNvSpPr/>
          <p:nvPr/>
        </p:nvSpPr>
        <p:spPr>
          <a:xfrm>
            <a:off x="8746282" y="3315986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>
                <a:latin typeface="+mj-lt"/>
              </a:rPr>
              <a:t>#404040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59EB668-EBAA-4154-B033-F8FDA5CEAD85}"/>
              </a:ext>
            </a:extLst>
          </p:cNvPr>
          <p:cNvSpPr/>
          <p:nvPr/>
        </p:nvSpPr>
        <p:spPr>
          <a:xfrm>
            <a:off x="8746282" y="3853559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>
                <a:latin typeface="+mj-lt"/>
              </a:rPr>
              <a:t>#000000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884E439-C52A-4FFA-BC1D-4EF77FEED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374" y="1958523"/>
            <a:ext cx="5522870" cy="287329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E8CCEEE-B16D-4458-BC3B-35FA3C676811}"/>
              </a:ext>
            </a:extLst>
          </p:cNvPr>
          <p:cNvSpPr txBox="1"/>
          <p:nvPr/>
        </p:nvSpPr>
        <p:spPr>
          <a:xfrm>
            <a:off x="936382" y="4945673"/>
            <a:ext cx="509953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i="1" dirty="0"/>
              <a:t>Fonte retirada do Google Fonts.</a:t>
            </a:r>
          </a:p>
          <a:p>
            <a:pPr algn="ctr"/>
            <a:r>
              <a:rPr lang="pt-PT" sz="1400" dirty="0">
                <a:latin typeface="+mj-lt"/>
                <a:hlinkClick r:id="rId4"/>
              </a:rPr>
              <a:t>https://fonts.google.com/specimen/Barlow?query=barlow</a:t>
            </a:r>
            <a:endParaRPr lang="pt-PT" sz="1400" i="1" dirty="0">
              <a:latin typeface="+mj-lt"/>
            </a:endParaRP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172409A2-82D8-4881-B731-53B684BEF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7B9DE-C132-4D48-B923-F3CDE60F9B6A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0356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71BE32-C23D-4C98-AE3D-A136DE0AEB74}"/>
              </a:ext>
            </a:extLst>
          </p:cNvPr>
          <p:cNvSpPr/>
          <p:nvPr/>
        </p:nvSpPr>
        <p:spPr>
          <a:xfrm>
            <a:off x="0" y="-1"/>
            <a:ext cx="12192000" cy="745994"/>
          </a:xfrm>
          <a:prstGeom prst="rect">
            <a:avLst/>
          </a:prstGeom>
          <a:solidFill>
            <a:srgbClr val="FFDE59"/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5E7F670-0E51-499E-A2A7-4ABED26317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" t="26711" r="-271" b="30225"/>
          <a:stretch/>
        </p:blipFill>
        <p:spPr>
          <a:xfrm>
            <a:off x="843171" y="39642"/>
            <a:ext cx="1600926" cy="689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49C3D8-57FF-4E4A-A68F-D6BC3FF3E402}"/>
              </a:ext>
            </a:extLst>
          </p:cNvPr>
          <p:cNvSpPr txBox="1"/>
          <p:nvPr/>
        </p:nvSpPr>
        <p:spPr>
          <a:xfrm>
            <a:off x="7617610" y="226669"/>
            <a:ext cx="1512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15" name="TextBox 14">
            <a:hlinkClick r:id="rId3" action="ppaction://hlinksldjump"/>
            <a:extLst>
              <a:ext uri="{FF2B5EF4-FFF2-40B4-BE49-F238E27FC236}">
                <a16:creationId xmlns:a16="http://schemas.microsoft.com/office/drawing/2014/main" id="{22AD985C-1A33-429C-A34E-B402B4AD27D2}"/>
              </a:ext>
            </a:extLst>
          </p:cNvPr>
          <p:cNvSpPr txBox="1"/>
          <p:nvPr/>
        </p:nvSpPr>
        <p:spPr>
          <a:xfrm>
            <a:off x="6030243" y="227052"/>
            <a:ext cx="117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LIVRARIAS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9CE2292-5870-4135-914D-439798E0A6D2}"/>
              </a:ext>
            </a:extLst>
          </p:cNvPr>
          <p:cNvGrpSpPr/>
          <p:nvPr/>
        </p:nvGrpSpPr>
        <p:grpSpPr>
          <a:xfrm>
            <a:off x="3718315" y="193221"/>
            <a:ext cx="922789" cy="436228"/>
            <a:chOff x="3718315" y="193221"/>
            <a:chExt cx="922789" cy="436228"/>
          </a:xfrm>
          <a:solidFill>
            <a:srgbClr val="FFDE59"/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FBF59D0-3AB8-476B-9CEF-7AAAB60A8AE5}"/>
                </a:ext>
              </a:extLst>
            </p:cNvPr>
            <p:cNvSpPr/>
            <p:nvPr/>
          </p:nvSpPr>
          <p:spPr>
            <a:xfrm>
              <a:off x="3718315" y="193221"/>
              <a:ext cx="922789" cy="436228"/>
            </a:xfrm>
            <a:prstGeom prst="roundRect">
              <a:avLst/>
            </a:prstGeom>
            <a:grpFill/>
            <a:ln>
              <a:solidFill>
                <a:srgbClr val="FFDE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hlinkClick r:id="rId4" action="ppaction://hlinksldjump"/>
              <a:extLst>
                <a:ext uri="{FF2B5EF4-FFF2-40B4-BE49-F238E27FC236}">
                  <a16:creationId xmlns:a16="http://schemas.microsoft.com/office/drawing/2014/main" id="{115DC29B-9CDE-402F-ABA9-6805BE50845A}"/>
                </a:ext>
              </a:extLst>
            </p:cNvPr>
            <p:cNvSpPr txBox="1"/>
            <p:nvPr/>
          </p:nvSpPr>
          <p:spPr>
            <a:xfrm>
              <a:off x="3792673" y="226669"/>
              <a:ext cx="786706" cy="369332"/>
            </a:xfrm>
            <a:prstGeom prst="rect">
              <a:avLst/>
            </a:prstGeom>
            <a:grpFill/>
            <a:ln>
              <a:solidFill>
                <a:srgbClr val="FFDE5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PT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HOME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17C8445B-7EBA-43CC-A70A-5B8CBC5E87E1}"/>
              </a:ext>
            </a:extLst>
          </p:cNvPr>
          <p:cNvSpPr/>
          <p:nvPr/>
        </p:nvSpPr>
        <p:spPr>
          <a:xfrm>
            <a:off x="0" y="6072508"/>
            <a:ext cx="12192000" cy="78549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4566F5-C22F-48DC-B0EB-B925745C34CF}"/>
              </a:ext>
            </a:extLst>
          </p:cNvPr>
          <p:cNvSpPr txBox="1"/>
          <p:nvPr/>
        </p:nvSpPr>
        <p:spPr>
          <a:xfrm>
            <a:off x="4745194" y="6648855"/>
            <a:ext cx="3167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1"/>
                </a:solidFill>
              </a:rPr>
              <a:t> ©2020 All rights reserved | Book Riot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7DC571-D8B9-4A93-8D54-22478974F4CA}"/>
              </a:ext>
            </a:extLst>
          </p:cNvPr>
          <p:cNvSpPr txBox="1"/>
          <p:nvPr/>
        </p:nvSpPr>
        <p:spPr>
          <a:xfrm>
            <a:off x="9841062" y="6081478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CONTACTO</a:t>
            </a:r>
          </a:p>
        </p:txBody>
      </p:sp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DCEE0CA-56B4-4A52-929E-41934AFB16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058" y="6376200"/>
            <a:ext cx="202588" cy="202588"/>
          </a:xfrm>
          <a:prstGeom prst="rect">
            <a:avLst/>
          </a:prstGeom>
        </p:spPr>
      </p:pic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A219D6B4-DF36-4216-A640-EA83B0D0AE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113" y="6604800"/>
            <a:ext cx="202589" cy="202589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9FBFB8-6499-421C-824C-456FD04C9B93}"/>
              </a:ext>
            </a:extLst>
          </p:cNvPr>
          <p:cNvCxnSpPr>
            <a:cxnSpLocks/>
          </p:cNvCxnSpPr>
          <p:nvPr/>
        </p:nvCxnSpPr>
        <p:spPr>
          <a:xfrm>
            <a:off x="9935932" y="6343756"/>
            <a:ext cx="964734" cy="8388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BA089A-9087-4B38-934E-5D4F7463FD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245" y="6374370"/>
            <a:ext cx="237755" cy="237755"/>
          </a:xfrm>
          <a:prstGeom prst="rect">
            <a:avLst/>
          </a:prstGeom>
        </p:spPr>
      </p:pic>
      <p:pic>
        <p:nvPicPr>
          <p:cNvPr id="36" name="Picture 35" descr="A picture containing drawing&#10;&#10;Description automatically generated">
            <a:extLst>
              <a:ext uri="{FF2B5EF4-FFF2-40B4-BE49-F238E27FC236}">
                <a16:creationId xmlns:a16="http://schemas.microsoft.com/office/drawing/2014/main" id="{279DBE4F-1809-4A79-BAD7-95DF12FCE2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878" y="6374369"/>
            <a:ext cx="237755" cy="23775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0A4B33D-68B3-492F-B2D7-20EE057A86BE}"/>
              </a:ext>
            </a:extLst>
          </p:cNvPr>
          <p:cNvSpPr txBox="1"/>
          <p:nvPr/>
        </p:nvSpPr>
        <p:spPr>
          <a:xfrm>
            <a:off x="122656" y="6055775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LINKS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C3DBA0F-C164-4E13-B72A-66F721D7E3D6}"/>
              </a:ext>
            </a:extLst>
          </p:cNvPr>
          <p:cNvCxnSpPr>
            <a:cxnSpLocks/>
          </p:cNvCxnSpPr>
          <p:nvPr/>
        </p:nvCxnSpPr>
        <p:spPr>
          <a:xfrm>
            <a:off x="204620" y="6293010"/>
            <a:ext cx="537017" cy="0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6F174C8-3A37-48AB-B48A-C26EFFD986DB}"/>
              </a:ext>
            </a:extLst>
          </p:cNvPr>
          <p:cNvSpPr txBox="1"/>
          <p:nvPr/>
        </p:nvSpPr>
        <p:spPr>
          <a:xfrm>
            <a:off x="122656" y="6332734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HOME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A99799-BF7A-4262-832E-B4756CEB2934}"/>
              </a:ext>
            </a:extLst>
          </p:cNvPr>
          <p:cNvSpPr txBox="1"/>
          <p:nvPr/>
        </p:nvSpPr>
        <p:spPr>
          <a:xfrm>
            <a:off x="122656" y="6485227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LIVROS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575045-48E3-436B-95E8-7FFF603D7017}"/>
              </a:ext>
            </a:extLst>
          </p:cNvPr>
          <p:cNvSpPr txBox="1"/>
          <p:nvPr/>
        </p:nvSpPr>
        <p:spPr>
          <a:xfrm>
            <a:off x="128530" y="6627058"/>
            <a:ext cx="12671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LIVRARIAS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10873F2-DC9E-4F96-A315-43BCED7641C0}"/>
              </a:ext>
            </a:extLst>
          </p:cNvPr>
          <p:cNvSpPr txBox="1"/>
          <p:nvPr/>
        </p:nvSpPr>
        <p:spPr>
          <a:xfrm>
            <a:off x="9872139" y="6374369"/>
            <a:ext cx="10923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>
                <a:solidFill>
                  <a:schemeClr val="bg1"/>
                </a:solidFill>
              </a:rPr>
              <a:t>+351 926985697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3740D9-71C4-417E-8BB3-7EB984C950F9}"/>
              </a:ext>
            </a:extLst>
          </p:cNvPr>
          <p:cNvSpPr txBox="1"/>
          <p:nvPr/>
        </p:nvSpPr>
        <p:spPr>
          <a:xfrm>
            <a:off x="9875869" y="6604800"/>
            <a:ext cx="11985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u="sng" dirty="0">
                <a:solidFill>
                  <a:schemeClr val="bg1"/>
                </a:solidFill>
              </a:rPr>
              <a:t>bookriot@gmail.com</a:t>
            </a:r>
          </a:p>
        </p:txBody>
      </p:sp>
      <p:sp>
        <p:nvSpPr>
          <p:cNvPr id="39" name="TextBox 38">
            <a:hlinkClick r:id="rId9" action="ppaction://hlinksldjump"/>
            <a:extLst>
              <a:ext uri="{FF2B5EF4-FFF2-40B4-BE49-F238E27FC236}">
                <a16:creationId xmlns:a16="http://schemas.microsoft.com/office/drawing/2014/main" id="{37C73D57-0AC5-4BC1-A0D4-4FDACA3888A9}"/>
              </a:ext>
            </a:extLst>
          </p:cNvPr>
          <p:cNvSpPr txBox="1"/>
          <p:nvPr/>
        </p:nvSpPr>
        <p:spPr>
          <a:xfrm>
            <a:off x="5009813" y="226669"/>
            <a:ext cx="84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LIVROS</a:t>
            </a:r>
          </a:p>
        </p:txBody>
      </p:sp>
      <p:pic>
        <p:nvPicPr>
          <p:cNvPr id="43" name="Picture 42" descr="A close up of a logo&#10;&#10;Description automatically generated">
            <a:extLst>
              <a:ext uri="{FF2B5EF4-FFF2-40B4-BE49-F238E27FC236}">
                <a16:creationId xmlns:a16="http://schemas.microsoft.com/office/drawing/2014/main" id="{787CEE18-E8D4-4B93-AF29-4D12ACEA40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86697" y="279126"/>
            <a:ext cx="269554" cy="269554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5F6D6CF4-2850-4799-BFAF-75A546399C20}"/>
              </a:ext>
            </a:extLst>
          </p:cNvPr>
          <p:cNvSpPr txBox="1"/>
          <p:nvPr/>
        </p:nvSpPr>
        <p:spPr>
          <a:xfrm>
            <a:off x="762096" y="1113297"/>
            <a:ext cx="3618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>
                <a:latin typeface="+mj-lt"/>
              </a:rPr>
              <a:t>Login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2FDEA0C-2645-40A0-B178-1A3A7B5A73C8}"/>
              </a:ext>
            </a:extLst>
          </p:cNvPr>
          <p:cNvSpPr txBox="1"/>
          <p:nvPr/>
        </p:nvSpPr>
        <p:spPr>
          <a:xfrm>
            <a:off x="843170" y="2126932"/>
            <a:ext cx="13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>
                <a:latin typeface="+mj-lt"/>
              </a:rPr>
              <a:t>Username</a:t>
            </a:r>
            <a:r>
              <a:rPr lang="pt-PT" dirty="0">
                <a:latin typeface="+mj-lt"/>
              </a:rPr>
              <a:t>:</a:t>
            </a:r>
            <a:endParaRPr lang="en-US" dirty="0">
              <a:latin typeface="+mj-lt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F9AC583-6779-446A-B67F-CF2FE7EED48A}"/>
              </a:ext>
            </a:extLst>
          </p:cNvPr>
          <p:cNvSpPr txBox="1"/>
          <p:nvPr/>
        </p:nvSpPr>
        <p:spPr>
          <a:xfrm>
            <a:off x="843169" y="2790548"/>
            <a:ext cx="13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+mj-lt"/>
              </a:rPr>
              <a:t>Password:</a:t>
            </a:r>
            <a:endParaRPr lang="en-US" dirty="0">
              <a:latin typeface="+mj-lt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8DDA6DF-4FD5-4F35-B7A5-4902B8410F03}"/>
              </a:ext>
            </a:extLst>
          </p:cNvPr>
          <p:cNvSpPr/>
          <p:nvPr/>
        </p:nvSpPr>
        <p:spPr>
          <a:xfrm>
            <a:off x="2160268" y="2126932"/>
            <a:ext cx="3697976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chemeClr val="tx1"/>
                </a:solidFill>
                <a:latin typeface="+mj-lt"/>
              </a:rPr>
              <a:t>admin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99244F3-EE9F-438D-914E-814DBF2860A5}"/>
              </a:ext>
            </a:extLst>
          </p:cNvPr>
          <p:cNvSpPr/>
          <p:nvPr/>
        </p:nvSpPr>
        <p:spPr>
          <a:xfrm>
            <a:off x="2160268" y="2790548"/>
            <a:ext cx="3697976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chemeClr val="tx1"/>
                </a:solidFill>
                <a:latin typeface="+mj-lt"/>
              </a:rPr>
              <a:t>admin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5" name="Rectangle: Rounded Corners 34">
            <a:hlinkClick r:id="rId11" action="ppaction://hlinksldjump"/>
            <a:extLst>
              <a:ext uri="{FF2B5EF4-FFF2-40B4-BE49-F238E27FC236}">
                <a16:creationId xmlns:a16="http://schemas.microsoft.com/office/drawing/2014/main" id="{5CB22987-359E-44DB-9542-8B598C321376}"/>
              </a:ext>
            </a:extLst>
          </p:cNvPr>
          <p:cNvSpPr/>
          <p:nvPr/>
        </p:nvSpPr>
        <p:spPr>
          <a:xfrm>
            <a:off x="843169" y="3517499"/>
            <a:ext cx="1882158" cy="429942"/>
          </a:xfrm>
          <a:prstGeom prst="roundRect">
            <a:avLst/>
          </a:prstGeom>
          <a:solidFill>
            <a:srgbClr val="E1E2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Confirmar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0" name="Graphic 39" descr="Cursor">
            <a:extLst>
              <a:ext uri="{FF2B5EF4-FFF2-40B4-BE49-F238E27FC236}">
                <a16:creationId xmlns:a16="http://schemas.microsoft.com/office/drawing/2014/main" id="{FA150C57-AC97-471B-BA4C-9A3DAE6150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54962" y="3683826"/>
            <a:ext cx="540730" cy="540730"/>
          </a:xfrm>
          <a:prstGeom prst="rect">
            <a:avLst/>
          </a:prstGeom>
        </p:spPr>
      </p:pic>
      <p:sp>
        <p:nvSpPr>
          <p:cNvPr id="41" name="TextBox 40">
            <a:hlinkClick r:id="rId14" action="ppaction://hlinksldjump"/>
            <a:extLst>
              <a:ext uri="{FF2B5EF4-FFF2-40B4-BE49-F238E27FC236}">
                <a16:creationId xmlns:a16="http://schemas.microsoft.com/office/drawing/2014/main" id="{A8D2590B-4CFB-41D7-B4C1-03D8943F5DCA}"/>
              </a:ext>
            </a:extLst>
          </p:cNvPr>
          <p:cNvSpPr txBox="1"/>
          <p:nvPr/>
        </p:nvSpPr>
        <p:spPr>
          <a:xfrm>
            <a:off x="7416504" y="226669"/>
            <a:ext cx="130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SOBRE NÓS</a:t>
            </a:r>
          </a:p>
        </p:txBody>
      </p:sp>
      <p:pic>
        <p:nvPicPr>
          <p:cNvPr id="42" name="Picture 41" descr="A close up of a logo&#10;&#10;Description automatically generated">
            <a:extLst>
              <a:ext uri="{FF2B5EF4-FFF2-40B4-BE49-F238E27FC236}">
                <a16:creationId xmlns:a16="http://schemas.microsoft.com/office/drawing/2014/main" id="{4D5268D3-6E8E-4FDF-9D7A-767A0B0F5E7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371" y="290250"/>
            <a:ext cx="261347" cy="26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128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71BE32-C23D-4C98-AE3D-A136DE0AEB74}"/>
              </a:ext>
            </a:extLst>
          </p:cNvPr>
          <p:cNvSpPr/>
          <p:nvPr/>
        </p:nvSpPr>
        <p:spPr>
          <a:xfrm>
            <a:off x="0" y="-1"/>
            <a:ext cx="12192000" cy="745994"/>
          </a:xfrm>
          <a:prstGeom prst="rect">
            <a:avLst/>
          </a:prstGeom>
          <a:solidFill>
            <a:srgbClr val="FFDE59"/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5E7F670-0E51-499E-A2A7-4ABED26317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" t="26711" r="-271" b="30225"/>
          <a:stretch/>
        </p:blipFill>
        <p:spPr>
          <a:xfrm>
            <a:off x="843171" y="39642"/>
            <a:ext cx="1600926" cy="689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49C3D8-57FF-4E4A-A68F-D6BC3FF3E402}"/>
              </a:ext>
            </a:extLst>
          </p:cNvPr>
          <p:cNvSpPr txBox="1"/>
          <p:nvPr/>
        </p:nvSpPr>
        <p:spPr>
          <a:xfrm>
            <a:off x="7617610" y="226669"/>
            <a:ext cx="1512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15" name="TextBox 14">
            <a:hlinkClick r:id="rId3" action="ppaction://hlinksldjump"/>
            <a:extLst>
              <a:ext uri="{FF2B5EF4-FFF2-40B4-BE49-F238E27FC236}">
                <a16:creationId xmlns:a16="http://schemas.microsoft.com/office/drawing/2014/main" id="{22AD985C-1A33-429C-A34E-B402B4AD27D2}"/>
              </a:ext>
            </a:extLst>
          </p:cNvPr>
          <p:cNvSpPr txBox="1"/>
          <p:nvPr/>
        </p:nvSpPr>
        <p:spPr>
          <a:xfrm>
            <a:off x="6030243" y="227052"/>
            <a:ext cx="117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LIVRARIAS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9CE2292-5870-4135-914D-439798E0A6D2}"/>
              </a:ext>
            </a:extLst>
          </p:cNvPr>
          <p:cNvGrpSpPr/>
          <p:nvPr/>
        </p:nvGrpSpPr>
        <p:grpSpPr>
          <a:xfrm>
            <a:off x="3718315" y="193221"/>
            <a:ext cx="922789" cy="436228"/>
            <a:chOff x="3718315" y="193221"/>
            <a:chExt cx="922789" cy="436228"/>
          </a:xfrm>
          <a:solidFill>
            <a:srgbClr val="FFDE59"/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FBF59D0-3AB8-476B-9CEF-7AAAB60A8AE5}"/>
                </a:ext>
              </a:extLst>
            </p:cNvPr>
            <p:cNvSpPr/>
            <p:nvPr/>
          </p:nvSpPr>
          <p:spPr>
            <a:xfrm>
              <a:off x="3718315" y="193221"/>
              <a:ext cx="922789" cy="436228"/>
            </a:xfrm>
            <a:prstGeom prst="roundRect">
              <a:avLst/>
            </a:prstGeom>
            <a:grpFill/>
            <a:ln>
              <a:solidFill>
                <a:srgbClr val="FFDE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hlinkClick r:id="rId4" action="ppaction://hlinksldjump"/>
              <a:extLst>
                <a:ext uri="{FF2B5EF4-FFF2-40B4-BE49-F238E27FC236}">
                  <a16:creationId xmlns:a16="http://schemas.microsoft.com/office/drawing/2014/main" id="{115DC29B-9CDE-402F-ABA9-6805BE50845A}"/>
                </a:ext>
              </a:extLst>
            </p:cNvPr>
            <p:cNvSpPr txBox="1"/>
            <p:nvPr/>
          </p:nvSpPr>
          <p:spPr>
            <a:xfrm>
              <a:off x="3792673" y="226669"/>
              <a:ext cx="786706" cy="369332"/>
            </a:xfrm>
            <a:prstGeom prst="rect">
              <a:avLst/>
            </a:prstGeom>
            <a:grpFill/>
            <a:ln>
              <a:solidFill>
                <a:srgbClr val="FFDE5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PT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HOME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17C8445B-7EBA-43CC-A70A-5B8CBC5E87E1}"/>
              </a:ext>
            </a:extLst>
          </p:cNvPr>
          <p:cNvSpPr/>
          <p:nvPr/>
        </p:nvSpPr>
        <p:spPr>
          <a:xfrm>
            <a:off x="0" y="6072508"/>
            <a:ext cx="12192000" cy="78549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4566F5-C22F-48DC-B0EB-B925745C34CF}"/>
              </a:ext>
            </a:extLst>
          </p:cNvPr>
          <p:cNvSpPr txBox="1"/>
          <p:nvPr/>
        </p:nvSpPr>
        <p:spPr>
          <a:xfrm>
            <a:off x="4745194" y="6648855"/>
            <a:ext cx="3167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1"/>
                </a:solidFill>
              </a:rPr>
              <a:t> ©2020 All rights reserved | Book Riot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7DC571-D8B9-4A93-8D54-22478974F4CA}"/>
              </a:ext>
            </a:extLst>
          </p:cNvPr>
          <p:cNvSpPr txBox="1"/>
          <p:nvPr/>
        </p:nvSpPr>
        <p:spPr>
          <a:xfrm>
            <a:off x="9841062" y="6081478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CONTACTO</a:t>
            </a:r>
          </a:p>
        </p:txBody>
      </p:sp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DCEE0CA-56B4-4A52-929E-41934AFB16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058" y="6376200"/>
            <a:ext cx="202588" cy="202588"/>
          </a:xfrm>
          <a:prstGeom prst="rect">
            <a:avLst/>
          </a:prstGeom>
        </p:spPr>
      </p:pic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A219D6B4-DF36-4216-A640-EA83B0D0AE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113" y="6604800"/>
            <a:ext cx="202589" cy="202589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9FBFB8-6499-421C-824C-456FD04C9B93}"/>
              </a:ext>
            </a:extLst>
          </p:cNvPr>
          <p:cNvCxnSpPr>
            <a:cxnSpLocks/>
          </p:cNvCxnSpPr>
          <p:nvPr/>
        </p:nvCxnSpPr>
        <p:spPr>
          <a:xfrm>
            <a:off x="9935932" y="6343756"/>
            <a:ext cx="964734" cy="8388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BA089A-9087-4B38-934E-5D4F7463FD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245" y="6374370"/>
            <a:ext cx="237755" cy="237755"/>
          </a:xfrm>
          <a:prstGeom prst="rect">
            <a:avLst/>
          </a:prstGeom>
        </p:spPr>
      </p:pic>
      <p:pic>
        <p:nvPicPr>
          <p:cNvPr id="36" name="Picture 35" descr="A picture containing drawing&#10;&#10;Description automatically generated">
            <a:extLst>
              <a:ext uri="{FF2B5EF4-FFF2-40B4-BE49-F238E27FC236}">
                <a16:creationId xmlns:a16="http://schemas.microsoft.com/office/drawing/2014/main" id="{279DBE4F-1809-4A79-BAD7-95DF12FCE2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878" y="6374369"/>
            <a:ext cx="237755" cy="23775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0A4B33D-68B3-492F-B2D7-20EE057A86BE}"/>
              </a:ext>
            </a:extLst>
          </p:cNvPr>
          <p:cNvSpPr txBox="1"/>
          <p:nvPr/>
        </p:nvSpPr>
        <p:spPr>
          <a:xfrm>
            <a:off x="122656" y="6055775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LINKS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C3DBA0F-C164-4E13-B72A-66F721D7E3D6}"/>
              </a:ext>
            </a:extLst>
          </p:cNvPr>
          <p:cNvCxnSpPr>
            <a:cxnSpLocks/>
          </p:cNvCxnSpPr>
          <p:nvPr/>
        </p:nvCxnSpPr>
        <p:spPr>
          <a:xfrm>
            <a:off x="204620" y="6293010"/>
            <a:ext cx="537017" cy="0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6F174C8-3A37-48AB-B48A-C26EFFD986DB}"/>
              </a:ext>
            </a:extLst>
          </p:cNvPr>
          <p:cNvSpPr txBox="1"/>
          <p:nvPr/>
        </p:nvSpPr>
        <p:spPr>
          <a:xfrm>
            <a:off x="122656" y="6332734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HOME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A99799-BF7A-4262-832E-B4756CEB2934}"/>
              </a:ext>
            </a:extLst>
          </p:cNvPr>
          <p:cNvSpPr txBox="1"/>
          <p:nvPr/>
        </p:nvSpPr>
        <p:spPr>
          <a:xfrm>
            <a:off x="122656" y="6485227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LIVROS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575045-48E3-436B-95E8-7FFF603D7017}"/>
              </a:ext>
            </a:extLst>
          </p:cNvPr>
          <p:cNvSpPr txBox="1"/>
          <p:nvPr/>
        </p:nvSpPr>
        <p:spPr>
          <a:xfrm>
            <a:off x="128530" y="6627058"/>
            <a:ext cx="12671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LIVRARIAS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10873F2-DC9E-4F96-A315-43BCED7641C0}"/>
              </a:ext>
            </a:extLst>
          </p:cNvPr>
          <p:cNvSpPr txBox="1"/>
          <p:nvPr/>
        </p:nvSpPr>
        <p:spPr>
          <a:xfrm>
            <a:off x="9872139" y="6374369"/>
            <a:ext cx="10923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>
                <a:solidFill>
                  <a:schemeClr val="bg1"/>
                </a:solidFill>
              </a:rPr>
              <a:t>+351 926985697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3740D9-71C4-417E-8BB3-7EB984C950F9}"/>
              </a:ext>
            </a:extLst>
          </p:cNvPr>
          <p:cNvSpPr txBox="1"/>
          <p:nvPr/>
        </p:nvSpPr>
        <p:spPr>
          <a:xfrm>
            <a:off x="9875869" y="6604800"/>
            <a:ext cx="11985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u="sng" dirty="0">
                <a:solidFill>
                  <a:schemeClr val="bg1"/>
                </a:solidFill>
              </a:rPr>
              <a:t>bookriot@gmail.com</a:t>
            </a:r>
          </a:p>
        </p:txBody>
      </p:sp>
      <p:sp>
        <p:nvSpPr>
          <p:cNvPr id="39" name="TextBox 38">
            <a:hlinkClick r:id="rId9" action="ppaction://hlinksldjump"/>
            <a:extLst>
              <a:ext uri="{FF2B5EF4-FFF2-40B4-BE49-F238E27FC236}">
                <a16:creationId xmlns:a16="http://schemas.microsoft.com/office/drawing/2014/main" id="{37C73D57-0AC5-4BC1-A0D4-4FDACA3888A9}"/>
              </a:ext>
            </a:extLst>
          </p:cNvPr>
          <p:cNvSpPr txBox="1"/>
          <p:nvPr/>
        </p:nvSpPr>
        <p:spPr>
          <a:xfrm>
            <a:off x="5009813" y="226669"/>
            <a:ext cx="84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LIVROS</a:t>
            </a:r>
          </a:p>
        </p:txBody>
      </p:sp>
      <p:pic>
        <p:nvPicPr>
          <p:cNvPr id="43" name="Picture 42" descr="A close up of a logo&#10;&#10;Description automatically generated">
            <a:extLst>
              <a:ext uri="{FF2B5EF4-FFF2-40B4-BE49-F238E27FC236}">
                <a16:creationId xmlns:a16="http://schemas.microsoft.com/office/drawing/2014/main" id="{787CEE18-E8D4-4B93-AF29-4D12ACEA40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86697" y="279126"/>
            <a:ext cx="269554" cy="269554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5F6D6CF4-2850-4799-BFAF-75A546399C20}"/>
              </a:ext>
            </a:extLst>
          </p:cNvPr>
          <p:cNvSpPr txBox="1"/>
          <p:nvPr/>
        </p:nvSpPr>
        <p:spPr>
          <a:xfrm>
            <a:off x="762096" y="1113297"/>
            <a:ext cx="4535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>
                <a:latin typeface="+mj-lt"/>
              </a:rPr>
              <a:t>Área do Administrador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DBF56C1-03FD-463F-937B-3D7A7D5EBCB5}"/>
              </a:ext>
            </a:extLst>
          </p:cNvPr>
          <p:cNvGrpSpPr/>
          <p:nvPr/>
        </p:nvGrpSpPr>
        <p:grpSpPr>
          <a:xfrm>
            <a:off x="838373" y="3148040"/>
            <a:ext cx="9235440" cy="914400"/>
            <a:chOff x="843172" y="2831985"/>
            <a:chExt cx="9235440" cy="914400"/>
          </a:xfrm>
        </p:grpSpPr>
        <p:sp>
          <p:nvSpPr>
            <p:cNvPr id="50" name="Rectangle 49">
              <a:hlinkClick r:id="rId11" action="ppaction://hlinksldjump"/>
              <a:extLst>
                <a:ext uri="{FF2B5EF4-FFF2-40B4-BE49-F238E27FC236}">
                  <a16:creationId xmlns:a16="http://schemas.microsoft.com/office/drawing/2014/main" id="{03E0DBC4-8C1F-4ABA-8899-B07625A660E8}"/>
                </a:ext>
              </a:extLst>
            </p:cNvPr>
            <p:cNvSpPr/>
            <p:nvPr/>
          </p:nvSpPr>
          <p:spPr>
            <a:xfrm>
              <a:off x="843172" y="2866155"/>
              <a:ext cx="9235440" cy="829466"/>
            </a:xfrm>
            <a:prstGeom prst="rect">
              <a:avLst/>
            </a:prstGeom>
            <a:solidFill>
              <a:srgbClr val="EFF0F1"/>
            </a:solidFill>
            <a:ln>
              <a:solidFill>
                <a:srgbClr val="EFF0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PT" sz="2800" dirty="0">
                  <a:solidFill>
                    <a:schemeClr val="tx1"/>
                  </a:solidFill>
                  <a:latin typeface="+mj-lt"/>
                </a:rPr>
                <a:t>Encomendas</a:t>
              </a:r>
            </a:p>
          </p:txBody>
        </p:sp>
        <p:pic>
          <p:nvPicPr>
            <p:cNvPr id="7" name="Graphic 6" descr="Box">
              <a:extLst>
                <a:ext uri="{FF2B5EF4-FFF2-40B4-BE49-F238E27FC236}">
                  <a16:creationId xmlns:a16="http://schemas.microsoft.com/office/drawing/2014/main" id="{8443A094-364A-4E86-AFC5-7A70496E8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130321" y="2831985"/>
              <a:ext cx="914400" cy="91440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98FEC27-F7BA-4016-8ABF-BCC33598D8E0}"/>
              </a:ext>
            </a:extLst>
          </p:cNvPr>
          <p:cNvGrpSpPr/>
          <p:nvPr/>
        </p:nvGrpSpPr>
        <p:grpSpPr>
          <a:xfrm>
            <a:off x="838373" y="1912081"/>
            <a:ext cx="9235440" cy="914400"/>
            <a:chOff x="843171" y="1833407"/>
            <a:chExt cx="9235440" cy="914400"/>
          </a:xfrm>
        </p:grpSpPr>
        <p:sp>
          <p:nvSpPr>
            <p:cNvPr id="40" name="Rectangle 39">
              <a:hlinkClick r:id="rId14" action="ppaction://hlinksldjump"/>
              <a:extLst>
                <a:ext uri="{FF2B5EF4-FFF2-40B4-BE49-F238E27FC236}">
                  <a16:creationId xmlns:a16="http://schemas.microsoft.com/office/drawing/2014/main" id="{D8141CD6-A177-4C84-93C5-51B6691500C6}"/>
                </a:ext>
              </a:extLst>
            </p:cNvPr>
            <p:cNvSpPr/>
            <p:nvPr/>
          </p:nvSpPr>
          <p:spPr>
            <a:xfrm>
              <a:off x="843171" y="1874621"/>
              <a:ext cx="9235440" cy="829466"/>
            </a:xfrm>
            <a:prstGeom prst="rect">
              <a:avLst/>
            </a:prstGeom>
            <a:solidFill>
              <a:srgbClr val="EFF0F1"/>
            </a:solidFill>
            <a:ln>
              <a:solidFill>
                <a:srgbClr val="EFF0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PT" sz="2800" dirty="0">
                  <a:solidFill>
                    <a:schemeClr val="tx1"/>
                  </a:solidFill>
                  <a:latin typeface="+mj-lt"/>
                </a:rPr>
                <a:t>Clientes</a:t>
              </a:r>
            </a:p>
          </p:txBody>
        </p:sp>
        <p:pic>
          <p:nvPicPr>
            <p:cNvPr id="4" name="Graphic 3" descr="Group of men">
              <a:extLst>
                <a:ext uri="{FF2B5EF4-FFF2-40B4-BE49-F238E27FC236}">
                  <a16:creationId xmlns:a16="http://schemas.microsoft.com/office/drawing/2014/main" id="{667E2416-DE95-4CD5-BA5A-14005F528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164211" y="1833407"/>
              <a:ext cx="914400" cy="9144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EE53787-18A1-49A8-ABBC-83D7C92EE5AD}"/>
              </a:ext>
            </a:extLst>
          </p:cNvPr>
          <p:cNvGrpSpPr/>
          <p:nvPr/>
        </p:nvGrpSpPr>
        <p:grpSpPr>
          <a:xfrm>
            <a:off x="843171" y="4389184"/>
            <a:ext cx="9235440" cy="914400"/>
            <a:chOff x="843172" y="3844224"/>
            <a:chExt cx="9235440" cy="914400"/>
          </a:xfrm>
        </p:grpSpPr>
        <p:sp>
          <p:nvSpPr>
            <p:cNvPr id="53" name="Rectangle 52">
              <a:hlinkClick r:id="rId17" action="ppaction://hlinksldjump"/>
              <a:extLst>
                <a:ext uri="{FF2B5EF4-FFF2-40B4-BE49-F238E27FC236}">
                  <a16:creationId xmlns:a16="http://schemas.microsoft.com/office/drawing/2014/main" id="{7BD3A8D6-1EA7-4505-A156-6C9649D75347}"/>
                </a:ext>
              </a:extLst>
            </p:cNvPr>
            <p:cNvSpPr/>
            <p:nvPr/>
          </p:nvSpPr>
          <p:spPr>
            <a:xfrm>
              <a:off x="843172" y="3882759"/>
              <a:ext cx="9235440" cy="829466"/>
            </a:xfrm>
            <a:prstGeom prst="rect">
              <a:avLst/>
            </a:prstGeom>
            <a:solidFill>
              <a:srgbClr val="EFF0F1"/>
            </a:solidFill>
            <a:ln>
              <a:solidFill>
                <a:srgbClr val="EFF0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PT" sz="2800" dirty="0">
                  <a:solidFill>
                    <a:schemeClr val="tx1"/>
                  </a:solidFill>
                  <a:latin typeface="+mj-lt"/>
                </a:rPr>
                <a:t>Livros</a:t>
              </a:r>
            </a:p>
          </p:txBody>
        </p:sp>
        <p:pic>
          <p:nvPicPr>
            <p:cNvPr id="19" name="Graphic 18" descr="Books">
              <a:extLst>
                <a:ext uri="{FF2B5EF4-FFF2-40B4-BE49-F238E27FC236}">
                  <a16:creationId xmlns:a16="http://schemas.microsoft.com/office/drawing/2014/main" id="{0477A218-72B6-4EB8-AAC6-8330B1001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159414" y="3844224"/>
              <a:ext cx="914400" cy="914400"/>
            </a:xfrm>
            <a:prstGeom prst="rect">
              <a:avLst/>
            </a:prstGeom>
          </p:spPr>
        </p:pic>
      </p:grp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BC6ADEA-04AA-4E32-B344-F7F9D2472130}"/>
              </a:ext>
            </a:extLst>
          </p:cNvPr>
          <p:cNvSpPr/>
          <p:nvPr/>
        </p:nvSpPr>
        <p:spPr>
          <a:xfrm>
            <a:off x="10594375" y="3263330"/>
            <a:ext cx="1508906" cy="96611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FFDE59"/>
                </a:solidFill>
                <a:latin typeface="+mj-lt"/>
              </a:rPr>
              <a:t>Explore cada uma das páginas!</a:t>
            </a:r>
          </a:p>
        </p:txBody>
      </p:sp>
      <p:pic>
        <p:nvPicPr>
          <p:cNvPr id="42" name="Graphic 41" descr="Cursor">
            <a:extLst>
              <a:ext uri="{FF2B5EF4-FFF2-40B4-BE49-F238E27FC236}">
                <a16:creationId xmlns:a16="http://schemas.microsoft.com/office/drawing/2014/main" id="{62CDEC9C-4A12-4A7B-8C44-F773F147AEB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935932" y="2373578"/>
            <a:ext cx="540730" cy="540730"/>
          </a:xfrm>
          <a:prstGeom prst="rect">
            <a:avLst/>
          </a:prstGeom>
        </p:spPr>
      </p:pic>
      <p:pic>
        <p:nvPicPr>
          <p:cNvPr id="51" name="Graphic 50" descr="Cursor">
            <a:extLst>
              <a:ext uri="{FF2B5EF4-FFF2-40B4-BE49-F238E27FC236}">
                <a16:creationId xmlns:a16="http://schemas.microsoft.com/office/drawing/2014/main" id="{DE60DCA8-ABB2-4BDE-9A0D-A9C5641941C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935932" y="3624706"/>
            <a:ext cx="540730" cy="540730"/>
          </a:xfrm>
          <a:prstGeom prst="rect">
            <a:avLst/>
          </a:prstGeom>
        </p:spPr>
      </p:pic>
      <p:pic>
        <p:nvPicPr>
          <p:cNvPr id="52" name="Graphic 51" descr="Cursor">
            <a:extLst>
              <a:ext uri="{FF2B5EF4-FFF2-40B4-BE49-F238E27FC236}">
                <a16:creationId xmlns:a16="http://schemas.microsoft.com/office/drawing/2014/main" id="{9C520AC9-57CF-42B8-BC08-052F08C7378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935932" y="4886016"/>
            <a:ext cx="540730" cy="540730"/>
          </a:xfrm>
          <a:prstGeom prst="rect">
            <a:avLst/>
          </a:prstGeom>
        </p:spPr>
      </p:pic>
      <p:sp>
        <p:nvSpPr>
          <p:cNvPr id="54" name="TextBox 53">
            <a:hlinkClick r:id="rId22" action="ppaction://hlinksldjump"/>
            <a:extLst>
              <a:ext uri="{FF2B5EF4-FFF2-40B4-BE49-F238E27FC236}">
                <a16:creationId xmlns:a16="http://schemas.microsoft.com/office/drawing/2014/main" id="{15AF08AF-383B-4738-94B5-F9B2EC912DDB}"/>
              </a:ext>
            </a:extLst>
          </p:cNvPr>
          <p:cNvSpPr txBox="1"/>
          <p:nvPr/>
        </p:nvSpPr>
        <p:spPr>
          <a:xfrm>
            <a:off x="7416504" y="226669"/>
            <a:ext cx="130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SOBRE NÓS</a:t>
            </a:r>
          </a:p>
        </p:txBody>
      </p:sp>
      <p:pic>
        <p:nvPicPr>
          <p:cNvPr id="55" name="Picture 54" descr="A close up of a logo&#10;&#10;Description automatically generated">
            <a:extLst>
              <a:ext uri="{FF2B5EF4-FFF2-40B4-BE49-F238E27FC236}">
                <a16:creationId xmlns:a16="http://schemas.microsoft.com/office/drawing/2014/main" id="{A7860522-C6DC-4CDF-9FB5-C1FB5AEAD1A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371" y="290250"/>
            <a:ext cx="261347" cy="26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58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71BE32-C23D-4C98-AE3D-A136DE0AEB74}"/>
              </a:ext>
            </a:extLst>
          </p:cNvPr>
          <p:cNvSpPr/>
          <p:nvPr/>
        </p:nvSpPr>
        <p:spPr>
          <a:xfrm>
            <a:off x="0" y="-1"/>
            <a:ext cx="12192000" cy="745994"/>
          </a:xfrm>
          <a:prstGeom prst="rect">
            <a:avLst/>
          </a:prstGeom>
          <a:solidFill>
            <a:srgbClr val="FFDE59"/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5E7F670-0E51-499E-A2A7-4ABED26317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" t="26711" r="-271" b="30225"/>
          <a:stretch/>
        </p:blipFill>
        <p:spPr>
          <a:xfrm>
            <a:off x="843171" y="39642"/>
            <a:ext cx="1600926" cy="689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49C3D8-57FF-4E4A-A68F-D6BC3FF3E402}"/>
              </a:ext>
            </a:extLst>
          </p:cNvPr>
          <p:cNvSpPr txBox="1"/>
          <p:nvPr/>
        </p:nvSpPr>
        <p:spPr>
          <a:xfrm>
            <a:off x="7617610" y="226669"/>
            <a:ext cx="1512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15" name="TextBox 14">
            <a:hlinkClick r:id="rId3" action="ppaction://hlinksldjump"/>
            <a:extLst>
              <a:ext uri="{FF2B5EF4-FFF2-40B4-BE49-F238E27FC236}">
                <a16:creationId xmlns:a16="http://schemas.microsoft.com/office/drawing/2014/main" id="{22AD985C-1A33-429C-A34E-B402B4AD27D2}"/>
              </a:ext>
            </a:extLst>
          </p:cNvPr>
          <p:cNvSpPr txBox="1"/>
          <p:nvPr/>
        </p:nvSpPr>
        <p:spPr>
          <a:xfrm>
            <a:off x="6030243" y="227052"/>
            <a:ext cx="117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LIVRARIAS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9CE2292-5870-4135-914D-439798E0A6D2}"/>
              </a:ext>
            </a:extLst>
          </p:cNvPr>
          <p:cNvGrpSpPr/>
          <p:nvPr/>
        </p:nvGrpSpPr>
        <p:grpSpPr>
          <a:xfrm>
            <a:off x="3718315" y="193221"/>
            <a:ext cx="922789" cy="436228"/>
            <a:chOff x="3718315" y="193221"/>
            <a:chExt cx="922789" cy="436228"/>
          </a:xfrm>
          <a:solidFill>
            <a:srgbClr val="FFDE59"/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FBF59D0-3AB8-476B-9CEF-7AAAB60A8AE5}"/>
                </a:ext>
              </a:extLst>
            </p:cNvPr>
            <p:cNvSpPr/>
            <p:nvPr/>
          </p:nvSpPr>
          <p:spPr>
            <a:xfrm>
              <a:off x="3718315" y="193221"/>
              <a:ext cx="922789" cy="436228"/>
            </a:xfrm>
            <a:prstGeom prst="roundRect">
              <a:avLst/>
            </a:prstGeom>
            <a:grpFill/>
            <a:ln>
              <a:solidFill>
                <a:srgbClr val="FFDE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hlinkClick r:id="rId4" action="ppaction://hlinksldjump"/>
              <a:extLst>
                <a:ext uri="{FF2B5EF4-FFF2-40B4-BE49-F238E27FC236}">
                  <a16:creationId xmlns:a16="http://schemas.microsoft.com/office/drawing/2014/main" id="{115DC29B-9CDE-402F-ABA9-6805BE50845A}"/>
                </a:ext>
              </a:extLst>
            </p:cNvPr>
            <p:cNvSpPr txBox="1"/>
            <p:nvPr/>
          </p:nvSpPr>
          <p:spPr>
            <a:xfrm>
              <a:off x="3792673" y="226669"/>
              <a:ext cx="786706" cy="369332"/>
            </a:xfrm>
            <a:prstGeom prst="rect">
              <a:avLst/>
            </a:prstGeom>
            <a:grpFill/>
            <a:ln>
              <a:solidFill>
                <a:srgbClr val="FFDE5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PT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HOME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17C8445B-7EBA-43CC-A70A-5B8CBC5E87E1}"/>
              </a:ext>
            </a:extLst>
          </p:cNvPr>
          <p:cNvSpPr/>
          <p:nvPr/>
        </p:nvSpPr>
        <p:spPr>
          <a:xfrm>
            <a:off x="0" y="6072508"/>
            <a:ext cx="12192000" cy="78549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4566F5-C22F-48DC-B0EB-B925745C34CF}"/>
              </a:ext>
            </a:extLst>
          </p:cNvPr>
          <p:cNvSpPr txBox="1"/>
          <p:nvPr/>
        </p:nvSpPr>
        <p:spPr>
          <a:xfrm>
            <a:off x="4745194" y="6648855"/>
            <a:ext cx="3167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1"/>
                </a:solidFill>
              </a:rPr>
              <a:t> ©2020 All rights reserved | Book Riot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7DC571-D8B9-4A93-8D54-22478974F4CA}"/>
              </a:ext>
            </a:extLst>
          </p:cNvPr>
          <p:cNvSpPr txBox="1"/>
          <p:nvPr/>
        </p:nvSpPr>
        <p:spPr>
          <a:xfrm>
            <a:off x="9841062" y="6081478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CONTACTO</a:t>
            </a:r>
          </a:p>
        </p:txBody>
      </p:sp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DCEE0CA-56B4-4A52-929E-41934AFB16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058" y="6376200"/>
            <a:ext cx="202588" cy="202588"/>
          </a:xfrm>
          <a:prstGeom prst="rect">
            <a:avLst/>
          </a:prstGeom>
        </p:spPr>
      </p:pic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A219D6B4-DF36-4216-A640-EA83B0D0AE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113" y="6604800"/>
            <a:ext cx="202589" cy="202589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9FBFB8-6499-421C-824C-456FD04C9B93}"/>
              </a:ext>
            </a:extLst>
          </p:cNvPr>
          <p:cNvCxnSpPr>
            <a:cxnSpLocks/>
          </p:cNvCxnSpPr>
          <p:nvPr/>
        </p:nvCxnSpPr>
        <p:spPr>
          <a:xfrm>
            <a:off x="9935932" y="6343756"/>
            <a:ext cx="964734" cy="8388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BA089A-9087-4B38-934E-5D4F7463FD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245" y="6374370"/>
            <a:ext cx="237755" cy="237755"/>
          </a:xfrm>
          <a:prstGeom prst="rect">
            <a:avLst/>
          </a:prstGeom>
        </p:spPr>
      </p:pic>
      <p:pic>
        <p:nvPicPr>
          <p:cNvPr id="36" name="Picture 35" descr="A picture containing drawing&#10;&#10;Description automatically generated">
            <a:extLst>
              <a:ext uri="{FF2B5EF4-FFF2-40B4-BE49-F238E27FC236}">
                <a16:creationId xmlns:a16="http://schemas.microsoft.com/office/drawing/2014/main" id="{279DBE4F-1809-4A79-BAD7-95DF12FCE2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878" y="6374369"/>
            <a:ext cx="237755" cy="23775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0A4B33D-68B3-492F-B2D7-20EE057A86BE}"/>
              </a:ext>
            </a:extLst>
          </p:cNvPr>
          <p:cNvSpPr txBox="1"/>
          <p:nvPr/>
        </p:nvSpPr>
        <p:spPr>
          <a:xfrm>
            <a:off x="122656" y="6055775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LINKS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C3DBA0F-C164-4E13-B72A-66F721D7E3D6}"/>
              </a:ext>
            </a:extLst>
          </p:cNvPr>
          <p:cNvCxnSpPr>
            <a:cxnSpLocks/>
          </p:cNvCxnSpPr>
          <p:nvPr/>
        </p:nvCxnSpPr>
        <p:spPr>
          <a:xfrm>
            <a:off x="204620" y="6293010"/>
            <a:ext cx="537017" cy="0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6F174C8-3A37-48AB-B48A-C26EFFD986DB}"/>
              </a:ext>
            </a:extLst>
          </p:cNvPr>
          <p:cNvSpPr txBox="1"/>
          <p:nvPr/>
        </p:nvSpPr>
        <p:spPr>
          <a:xfrm>
            <a:off x="122656" y="6332734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HOME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A99799-BF7A-4262-832E-B4756CEB2934}"/>
              </a:ext>
            </a:extLst>
          </p:cNvPr>
          <p:cNvSpPr txBox="1"/>
          <p:nvPr/>
        </p:nvSpPr>
        <p:spPr>
          <a:xfrm>
            <a:off x="122656" y="6485227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LIVROS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575045-48E3-436B-95E8-7FFF603D7017}"/>
              </a:ext>
            </a:extLst>
          </p:cNvPr>
          <p:cNvSpPr txBox="1"/>
          <p:nvPr/>
        </p:nvSpPr>
        <p:spPr>
          <a:xfrm>
            <a:off x="128530" y="6627058"/>
            <a:ext cx="12671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LIVRARIAS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10873F2-DC9E-4F96-A315-43BCED7641C0}"/>
              </a:ext>
            </a:extLst>
          </p:cNvPr>
          <p:cNvSpPr txBox="1"/>
          <p:nvPr/>
        </p:nvSpPr>
        <p:spPr>
          <a:xfrm>
            <a:off x="9872139" y="6374369"/>
            <a:ext cx="10923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>
                <a:solidFill>
                  <a:schemeClr val="bg1"/>
                </a:solidFill>
              </a:rPr>
              <a:t>+351 926985697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3740D9-71C4-417E-8BB3-7EB984C950F9}"/>
              </a:ext>
            </a:extLst>
          </p:cNvPr>
          <p:cNvSpPr txBox="1"/>
          <p:nvPr/>
        </p:nvSpPr>
        <p:spPr>
          <a:xfrm>
            <a:off x="9875869" y="6604800"/>
            <a:ext cx="11985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u="sng" dirty="0">
                <a:solidFill>
                  <a:schemeClr val="bg1"/>
                </a:solidFill>
              </a:rPr>
              <a:t>bookriot@gmail.com</a:t>
            </a:r>
          </a:p>
        </p:txBody>
      </p:sp>
      <p:sp>
        <p:nvSpPr>
          <p:cNvPr id="39" name="TextBox 38">
            <a:hlinkClick r:id="rId9" action="ppaction://hlinksldjump"/>
            <a:extLst>
              <a:ext uri="{FF2B5EF4-FFF2-40B4-BE49-F238E27FC236}">
                <a16:creationId xmlns:a16="http://schemas.microsoft.com/office/drawing/2014/main" id="{37C73D57-0AC5-4BC1-A0D4-4FDACA3888A9}"/>
              </a:ext>
            </a:extLst>
          </p:cNvPr>
          <p:cNvSpPr txBox="1"/>
          <p:nvPr/>
        </p:nvSpPr>
        <p:spPr>
          <a:xfrm>
            <a:off x="5009813" y="226669"/>
            <a:ext cx="84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LIVROS</a:t>
            </a:r>
          </a:p>
        </p:txBody>
      </p:sp>
      <p:pic>
        <p:nvPicPr>
          <p:cNvPr id="43" name="Picture 42" descr="A close up of a logo&#10;&#10;Description automatically generated">
            <a:extLst>
              <a:ext uri="{FF2B5EF4-FFF2-40B4-BE49-F238E27FC236}">
                <a16:creationId xmlns:a16="http://schemas.microsoft.com/office/drawing/2014/main" id="{787CEE18-E8D4-4B93-AF29-4D12ACEA40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86697" y="279126"/>
            <a:ext cx="269554" cy="269554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5F6D6CF4-2850-4799-BFAF-75A546399C20}"/>
              </a:ext>
            </a:extLst>
          </p:cNvPr>
          <p:cNvSpPr txBox="1"/>
          <p:nvPr/>
        </p:nvSpPr>
        <p:spPr>
          <a:xfrm>
            <a:off x="762096" y="747537"/>
            <a:ext cx="4535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>
                <a:latin typeface="+mj-lt"/>
              </a:rPr>
              <a:t>Clientes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EACDF1-7D37-4D89-83E2-499210D70BBA}"/>
              </a:ext>
            </a:extLst>
          </p:cNvPr>
          <p:cNvGrpSpPr/>
          <p:nvPr/>
        </p:nvGrpSpPr>
        <p:grpSpPr>
          <a:xfrm>
            <a:off x="843171" y="1509351"/>
            <a:ext cx="3697976" cy="371475"/>
            <a:chOff x="843171" y="1875111"/>
            <a:chExt cx="3697976" cy="371475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FE3E226-7C39-4702-B21F-650B1F418D2B}"/>
                </a:ext>
              </a:extLst>
            </p:cNvPr>
            <p:cNvSpPr/>
            <p:nvPr/>
          </p:nvSpPr>
          <p:spPr>
            <a:xfrm>
              <a:off x="843171" y="1875111"/>
              <a:ext cx="3697976" cy="3714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PT" dirty="0" err="1">
                  <a:solidFill>
                    <a:schemeClr val="tx1"/>
                  </a:solidFill>
                  <a:latin typeface="+mj-lt"/>
                </a:rPr>
                <a:t>Search</a:t>
              </a:r>
              <a:endParaRPr lang="en-US" dirty="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3" name="Graphic 2" descr="Magnifying glass">
              <a:extLst>
                <a:ext uri="{FF2B5EF4-FFF2-40B4-BE49-F238E27FC236}">
                  <a16:creationId xmlns:a16="http://schemas.microsoft.com/office/drawing/2014/main" id="{6E2580C7-012A-450C-91EB-A5E820145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79709" y="1915773"/>
              <a:ext cx="290150" cy="29015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4FE108C-5B00-4136-BC97-2AA8E9B39D13}"/>
              </a:ext>
            </a:extLst>
          </p:cNvPr>
          <p:cNvGrpSpPr/>
          <p:nvPr/>
        </p:nvGrpSpPr>
        <p:grpSpPr>
          <a:xfrm>
            <a:off x="417196" y="2056139"/>
            <a:ext cx="11357808" cy="380668"/>
            <a:chOff x="417196" y="2421899"/>
            <a:chExt cx="11357808" cy="380668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FA77BE8-7514-4562-9030-FE6D86C91EEC}"/>
                </a:ext>
              </a:extLst>
            </p:cNvPr>
            <p:cNvSpPr/>
            <p:nvPr/>
          </p:nvSpPr>
          <p:spPr>
            <a:xfrm>
              <a:off x="417196" y="2421899"/>
              <a:ext cx="1892968" cy="380668"/>
            </a:xfrm>
            <a:prstGeom prst="rect">
              <a:avLst/>
            </a:prstGeom>
            <a:solidFill>
              <a:srgbClr val="EFF0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NOME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335E417-780E-4601-9B9D-039975A92B23}"/>
                </a:ext>
              </a:extLst>
            </p:cNvPr>
            <p:cNvSpPr/>
            <p:nvPr/>
          </p:nvSpPr>
          <p:spPr>
            <a:xfrm>
              <a:off x="2310164" y="2421899"/>
              <a:ext cx="1892968" cy="380668"/>
            </a:xfrm>
            <a:prstGeom prst="rect">
              <a:avLst/>
            </a:prstGeom>
            <a:solidFill>
              <a:srgbClr val="EFF0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IDADE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E2C966C-C398-4D0E-9488-000F1C4DEA32}"/>
                </a:ext>
              </a:extLst>
            </p:cNvPr>
            <p:cNvSpPr/>
            <p:nvPr/>
          </p:nvSpPr>
          <p:spPr>
            <a:xfrm>
              <a:off x="4203132" y="2421899"/>
              <a:ext cx="1892968" cy="380668"/>
            </a:xfrm>
            <a:prstGeom prst="rect">
              <a:avLst/>
            </a:prstGeom>
            <a:solidFill>
              <a:srgbClr val="EFF0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TELEFONE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56C7B6B-EA85-4972-A571-40E7696C3DD8}"/>
                </a:ext>
              </a:extLst>
            </p:cNvPr>
            <p:cNvSpPr/>
            <p:nvPr/>
          </p:nvSpPr>
          <p:spPr>
            <a:xfrm>
              <a:off x="6096100" y="2421899"/>
              <a:ext cx="1892968" cy="380668"/>
            </a:xfrm>
            <a:prstGeom prst="rect">
              <a:avLst/>
            </a:prstGeom>
            <a:solidFill>
              <a:srgbClr val="EFF0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EMAIL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C0271CC-3D98-441A-9376-C84380831651}"/>
                </a:ext>
              </a:extLst>
            </p:cNvPr>
            <p:cNvSpPr/>
            <p:nvPr/>
          </p:nvSpPr>
          <p:spPr>
            <a:xfrm>
              <a:off x="7989068" y="2421899"/>
              <a:ext cx="1892968" cy="380668"/>
            </a:xfrm>
            <a:prstGeom prst="rect">
              <a:avLst/>
            </a:prstGeom>
            <a:solidFill>
              <a:srgbClr val="EFF0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ENCOMENDAS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5A18DC1-A641-4934-B726-C81DD82AA452}"/>
                </a:ext>
              </a:extLst>
            </p:cNvPr>
            <p:cNvSpPr/>
            <p:nvPr/>
          </p:nvSpPr>
          <p:spPr>
            <a:xfrm>
              <a:off x="9882036" y="2421899"/>
              <a:ext cx="1892968" cy="380668"/>
            </a:xfrm>
            <a:prstGeom prst="rect">
              <a:avLst/>
            </a:prstGeom>
            <a:solidFill>
              <a:srgbClr val="EFF0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SALDO CARTÃO</a:t>
              </a: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B2CF231-E04D-4913-BF03-2D7149584B8B}"/>
              </a:ext>
            </a:extLst>
          </p:cNvPr>
          <p:cNvCxnSpPr/>
          <p:nvPr/>
        </p:nvCxnSpPr>
        <p:spPr>
          <a:xfrm>
            <a:off x="417196" y="2436807"/>
            <a:ext cx="11357808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573F574-3DC4-44EF-88F0-89064F5BFEE6}"/>
              </a:ext>
            </a:extLst>
          </p:cNvPr>
          <p:cNvGrpSpPr/>
          <p:nvPr/>
        </p:nvGrpSpPr>
        <p:grpSpPr>
          <a:xfrm>
            <a:off x="417196" y="2452698"/>
            <a:ext cx="11357808" cy="617073"/>
            <a:chOff x="417196" y="2421899"/>
            <a:chExt cx="11357808" cy="380668"/>
          </a:xfrm>
          <a:solidFill>
            <a:srgbClr val="FDFDFD"/>
          </a:solidFill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489F4E-B78B-47F8-A6C0-6620335033CE}"/>
                </a:ext>
              </a:extLst>
            </p:cNvPr>
            <p:cNvSpPr/>
            <p:nvPr/>
          </p:nvSpPr>
          <p:spPr>
            <a:xfrm>
              <a:off x="417196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 err="1">
                  <a:solidFill>
                    <a:schemeClr val="tx1"/>
                  </a:solidFill>
                  <a:latin typeface="+mj-lt"/>
                </a:rPr>
                <a:t>User</a:t>
              </a:r>
              <a:endParaRPr lang="pt-PT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9F52E54-F2CD-4730-811D-6599BE757004}"/>
                </a:ext>
              </a:extLst>
            </p:cNvPr>
            <p:cNvSpPr/>
            <p:nvPr/>
          </p:nvSpPr>
          <p:spPr>
            <a:xfrm>
              <a:off x="2310164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22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6D3C861-AD01-4B4D-88B7-B065A8100AB3}"/>
                </a:ext>
              </a:extLst>
            </p:cNvPr>
            <p:cNvSpPr/>
            <p:nvPr/>
          </p:nvSpPr>
          <p:spPr>
            <a:xfrm>
              <a:off x="4203132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916 751 968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9DA3136-5A9C-422C-A639-CF3B46B05C7E}"/>
                </a:ext>
              </a:extLst>
            </p:cNvPr>
            <p:cNvSpPr/>
            <p:nvPr/>
          </p:nvSpPr>
          <p:spPr>
            <a:xfrm>
              <a:off x="6096100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600" dirty="0">
                  <a:solidFill>
                    <a:schemeClr val="tx1"/>
                  </a:solidFill>
                  <a:latin typeface="+mj-lt"/>
                </a:rPr>
                <a:t>user@gmail.com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DE6C0CE-102D-4223-8CBF-AC4C221AF571}"/>
                </a:ext>
              </a:extLst>
            </p:cNvPr>
            <p:cNvSpPr/>
            <p:nvPr/>
          </p:nvSpPr>
          <p:spPr>
            <a:xfrm>
              <a:off x="7989068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84A4112-90D4-4A3A-B2CD-58C407B852BA}"/>
                </a:ext>
              </a:extLst>
            </p:cNvPr>
            <p:cNvSpPr/>
            <p:nvPr/>
          </p:nvSpPr>
          <p:spPr>
            <a:xfrm>
              <a:off x="9882036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0,00€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A400E10-3FDB-4CBD-8069-C5234CA7EB8E}"/>
              </a:ext>
            </a:extLst>
          </p:cNvPr>
          <p:cNvGrpSpPr/>
          <p:nvPr/>
        </p:nvGrpSpPr>
        <p:grpSpPr>
          <a:xfrm>
            <a:off x="417196" y="3068234"/>
            <a:ext cx="11357808" cy="617073"/>
            <a:chOff x="417196" y="2421899"/>
            <a:chExt cx="11357808" cy="380668"/>
          </a:xfrm>
          <a:solidFill>
            <a:srgbClr val="FDFDFD"/>
          </a:solidFill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1CE5A1B-7C95-4ABB-96AB-4456CEA455D0}"/>
                </a:ext>
              </a:extLst>
            </p:cNvPr>
            <p:cNvSpPr/>
            <p:nvPr/>
          </p:nvSpPr>
          <p:spPr>
            <a:xfrm>
              <a:off x="417196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Catarina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EFD778B-D125-4FBB-9476-A2936A732F6A}"/>
                </a:ext>
              </a:extLst>
            </p:cNvPr>
            <p:cNvSpPr/>
            <p:nvPr/>
          </p:nvSpPr>
          <p:spPr>
            <a:xfrm>
              <a:off x="2310164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35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4343332-B7E6-4E0A-8606-817F00807298}"/>
                </a:ext>
              </a:extLst>
            </p:cNvPr>
            <p:cNvSpPr/>
            <p:nvPr/>
          </p:nvSpPr>
          <p:spPr>
            <a:xfrm>
              <a:off x="4203132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925 583 283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199716E-150F-42B9-97F5-C737D7268CF1}"/>
                </a:ext>
              </a:extLst>
            </p:cNvPr>
            <p:cNvSpPr/>
            <p:nvPr/>
          </p:nvSpPr>
          <p:spPr>
            <a:xfrm>
              <a:off x="6096100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600" dirty="0">
                  <a:solidFill>
                    <a:schemeClr val="tx1"/>
                  </a:solidFill>
                  <a:latin typeface="+mj-lt"/>
                </a:rPr>
                <a:t>catarina@gmail.com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33F3BC6-4996-4E0E-9391-728AE1BB94D2}"/>
                </a:ext>
              </a:extLst>
            </p:cNvPr>
            <p:cNvSpPr/>
            <p:nvPr/>
          </p:nvSpPr>
          <p:spPr>
            <a:xfrm>
              <a:off x="7989068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F81637C-7C3C-499D-AD0B-FCF7DA2B6AE2}"/>
                </a:ext>
              </a:extLst>
            </p:cNvPr>
            <p:cNvSpPr/>
            <p:nvPr/>
          </p:nvSpPr>
          <p:spPr>
            <a:xfrm>
              <a:off x="9882036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2,40€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9FABE02-6EA7-4CD1-A1E8-FFFDAECBD657}"/>
              </a:ext>
            </a:extLst>
          </p:cNvPr>
          <p:cNvGrpSpPr/>
          <p:nvPr/>
        </p:nvGrpSpPr>
        <p:grpSpPr>
          <a:xfrm>
            <a:off x="417196" y="3683770"/>
            <a:ext cx="11357808" cy="617073"/>
            <a:chOff x="417196" y="2421899"/>
            <a:chExt cx="11357808" cy="380668"/>
          </a:xfrm>
          <a:solidFill>
            <a:srgbClr val="FDFDFD"/>
          </a:solidFill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F740986-9CF3-4114-B3EA-5080F41EBDAC}"/>
                </a:ext>
              </a:extLst>
            </p:cNvPr>
            <p:cNvSpPr/>
            <p:nvPr/>
          </p:nvSpPr>
          <p:spPr>
            <a:xfrm>
              <a:off x="417196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Sara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1EC8080-0298-46FB-A255-21F5AAD6B705}"/>
                </a:ext>
              </a:extLst>
            </p:cNvPr>
            <p:cNvSpPr/>
            <p:nvPr/>
          </p:nvSpPr>
          <p:spPr>
            <a:xfrm>
              <a:off x="2310164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72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D9CDB40-00DD-4D20-9AC1-4CEBA7B9E525}"/>
                </a:ext>
              </a:extLst>
            </p:cNvPr>
            <p:cNvSpPr/>
            <p:nvPr/>
          </p:nvSpPr>
          <p:spPr>
            <a:xfrm>
              <a:off x="4203132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913 283 928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B13A587-3A03-4D84-B8CB-4E3DA3C8968E}"/>
                </a:ext>
              </a:extLst>
            </p:cNvPr>
            <p:cNvSpPr/>
            <p:nvPr/>
          </p:nvSpPr>
          <p:spPr>
            <a:xfrm>
              <a:off x="6096100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600" dirty="0">
                  <a:solidFill>
                    <a:schemeClr val="tx1"/>
                  </a:solidFill>
                  <a:latin typeface="+mj-lt"/>
                </a:rPr>
                <a:t>sarita@gmail.com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BA3C6FB-76A1-4B03-88E4-CE69F8D88AF0}"/>
                </a:ext>
              </a:extLst>
            </p:cNvPr>
            <p:cNvSpPr/>
            <p:nvPr/>
          </p:nvSpPr>
          <p:spPr>
            <a:xfrm>
              <a:off x="7989068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C061F02-E0F2-490C-A466-9E992C5AAFC8}"/>
                </a:ext>
              </a:extLst>
            </p:cNvPr>
            <p:cNvSpPr/>
            <p:nvPr/>
          </p:nvSpPr>
          <p:spPr>
            <a:xfrm>
              <a:off x="9882036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1,50€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864FBA9-1D9A-4E98-90DA-576C1544E13A}"/>
              </a:ext>
            </a:extLst>
          </p:cNvPr>
          <p:cNvGrpSpPr/>
          <p:nvPr/>
        </p:nvGrpSpPr>
        <p:grpSpPr>
          <a:xfrm>
            <a:off x="417196" y="4299306"/>
            <a:ext cx="11357808" cy="617073"/>
            <a:chOff x="417196" y="2421899"/>
            <a:chExt cx="11357808" cy="380668"/>
          </a:xfrm>
          <a:solidFill>
            <a:srgbClr val="FDFDFD"/>
          </a:solidFill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1EC305D-E7D0-4DD9-8303-28E228BAA41A}"/>
                </a:ext>
              </a:extLst>
            </p:cNvPr>
            <p:cNvSpPr/>
            <p:nvPr/>
          </p:nvSpPr>
          <p:spPr>
            <a:xfrm>
              <a:off x="417196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Pedro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C696878-36B6-4744-B8C4-52AD20719EEF}"/>
                </a:ext>
              </a:extLst>
            </p:cNvPr>
            <p:cNvSpPr/>
            <p:nvPr/>
          </p:nvSpPr>
          <p:spPr>
            <a:xfrm>
              <a:off x="2310164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28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EF15C51-E510-4187-B3E1-63B495C9DB8B}"/>
                </a:ext>
              </a:extLst>
            </p:cNvPr>
            <p:cNvSpPr/>
            <p:nvPr/>
          </p:nvSpPr>
          <p:spPr>
            <a:xfrm>
              <a:off x="4203132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968 263 573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E168B116-87F7-4683-91EC-99A07B863309}"/>
                </a:ext>
              </a:extLst>
            </p:cNvPr>
            <p:cNvSpPr/>
            <p:nvPr/>
          </p:nvSpPr>
          <p:spPr>
            <a:xfrm>
              <a:off x="6030243" y="2421899"/>
              <a:ext cx="2005047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600" dirty="0">
                  <a:solidFill>
                    <a:schemeClr val="tx1"/>
                  </a:solidFill>
                  <a:latin typeface="+mj-lt"/>
                </a:rPr>
                <a:t>pokemon@gmail.com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914494BC-5D12-4933-9D8A-C64DDBE1869A}"/>
                </a:ext>
              </a:extLst>
            </p:cNvPr>
            <p:cNvSpPr/>
            <p:nvPr/>
          </p:nvSpPr>
          <p:spPr>
            <a:xfrm>
              <a:off x="7989068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8652B77-3D59-467F-9E73-D20D450742F6}"/>
                </a:ext>
              </a:extLst>
            </p:cNvPr>
            <p:cNvSpPr/>
            <p:nvPr/>
          </p:nvSpPr>
          <p:spPr>
            <a:xfrm>
              <a:off x="9882036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3,20€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23F72A7-FD96-4A9A-A28D-024513E4AF61}"/>
              </a:ext>
            </a:extLst>
          </p:cNvPr>
          <p:cNvGrpSpPr/>
          <p:nvPr/>
        </p:nvGrpSpPr>
        <p:grpSpPr>
          <a:xfrm>
            <a:off x="417196" y="4921096"/>
            <a:ext cx="11357808" cy="617073"/>
            <a:chOff x="417196" y="2421899"/>
            <a:chExt cx="11357808" cy="380668"/>
          </a:xfrm>
          <a:solidFill>
            <a:srgbClr val="FDFDFD"/>
          </a:solidFill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835EE85-3883-49AF-ABC6-A18F833BB675}"/>
                </a:ext>
              </a:extLst>
            </p:cNvPr>
            <p:cNvSpPr/>
            <p:nvPr/>
          </p:nvSpPr>
          <p:spPr>
            <a:xfrm>
              <a:off x="417196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José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93772BB-8057-4E2D-BDE4-364D7BFF77CD}"/>
                </a:ext>
              </a:extLst>
            </p:cNvPr>
            <p:cNvSpPr/>
            <p:nvPr/>
          </p:nvSpPr>
          <p:spPr>
            <a:xfrm>
              <a:off x="2310164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43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AE248D9-DAC2-4D4E-B620-2376EE9B0507}"/>
                </a:ext>
              </a:extLst>
            </p:cNvPr>
            <p:cNvSpPr/>
            <p:nvPr/>
          </p:nvSpPr>
          <p:spPr>
            <a:xfrm>
              <a:off x="4203132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923 185 275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80E9CA8-CD65-4CB4-BEBD-58B63ECBCB1B}"/>
                </a:ext>
              </a:extLst>
            </p:cNvPr>
            <p:cNvSpPr/>
            <p:nvPr/>
          </p:nvSpPr>
          <p:spPr>
            <a:xfrm>
              <a:off x="6096100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600" dirty="0">
                  <a:solidFill>
                    <a:schemeClr val="tx1"/>
                  </a:solidFill>
                  <a:latin typeface="+mj-lt"/>
                </a:rPr>
                <a:t>ze@gmail.com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DBF669B6-9875-4E43-B141-83A8D6885DEC}"/>
                </a:ext>
              </a:extLst>
            </p:cNvPr>
            <p:cNvSpPr/>
            <p:nvPr/>
          </p:nvSpPr>
          <p:spPr>
            <a:xfrm>
              <a:off x="7989068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170A63F3-C7ED-4D25-897D-260601D8B8A0}"/>
                </a:ext>
              </a:extLst>
            </p:cNvPr>
            <p:cNvSpPr/>
            <p:nvPr/>
          </p:nvSpPr>
          <p:spPr>
            <a:xfrm>
              <a:off x="9882036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0,70€</a:t>
              </a:r>
            </a:p>
          </p:txBody>
        </p:sp>
      </p:grp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6BECE490-922E-4023-9F75-41889055CE4E}"/>
              </a:ext>
            </a:extLst>
          </p:cNvPr>
          <p:cNvSpPr/>
          <p:nvPr/>
        </p:nvSpPr>
        <p:spPr>
          <a:xfrm>
            <a:off x="11608722" y="2484156"/>
            <a:ext cx="133686" cy="3017072"/>
          </a:xfrm>
          <a:prstGeom prst="roundRect">
            <a:avLst/>
          </a:prstGeom>
          <a:solidFill>
            <a:srgbClr val="EFF0F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51692A80-5D8C-4B82-8FCE-867F59E4E90A}"/>
              </a:ext>
            </a:extLst>
          </p:cNvPr>
          <p:cNvSpPr/>
          <p:nvPr/>
        </p:nvSpPr>
        <p:spPr>
          <a:xfrm>
            <a:off x="11643721" y="4196823"/>
            <a:ext cx="63687" cy="884509"/>
          </a:xfrm>
          <a:prstGeom prst="roundRect">
            <a:avLst/>
          </a:prstGeom>
          <a:solidFill>
            <a:srgbClr val="E1E2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9" name="Graphic 98" descr="Magnifying glass">
            <a:hlinkClick r:id="rId13" action="ppaction://hlinksldjump"/>
            <a:extLst>
              <a:ext uri="{FF2B5EF4-FFF2-40B4-BE49-F238E27FC236}">
                <a16:creationId xmlns:a16="http://schemas.microsoft.com/office/drawing/2014/main" id="{6A8DA6E4-D11C-48B9-B11F-B1046366C0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38494" y="2569891"/>
            <a:ext cx="394116" cy="394116"/>
          </a:xfrm>
          <a:prstGeom prst="rect">
            <a:avLst/>
          </a:prstGeom>
        </p:spPr>
      </p:pic>
      <p:pic>
        <p:nvPicPr>
          <p:cNvPr id="100" name="Graphic 99" descr="Magnifying glass">
            <a:extLst>
              <a:ext uri="{FF2B5EF4-FFF2-40B4-BE49-F238E27FC236}">
                <a16:creationId xmlns:a16="http://schemas.microsoft.com/office/drawing/2014/main" id="{CD2A9BA1-7057-454E-83B8-BA25B653684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24610" y="3186964"/>
            <a:ext cx="394116" cy="394116"/>
          </a:xfrm>
          <a:prstGeom prst="rect">
            <a:avLst/>
          </a:prstGeom>
        </p:spPr>
      </p:pic>
      <p:pic>
        <p:nvPicPr>
          <p:cNvPr id="101" name="Graphic 100" descr="Magnifying glass">
            <a:extLst>
              <a:ext uri="{FF2B5EF4-FFF2-40B4-BE49-F238E27FC236}">
                <a16:creationId xmlns:a16="http://schemas.microsoft.com/office/drawing/2014/main" id="{719A80B1-E78A-42D4-AF5D-C2B5D8F0A9A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24610" y="3802257"/>
            <a:ext cx="394116" cy="394116"/>
          </a:xfrm>
          <a:prstGeom prst="rect">
            <a:avLst/>
          </a:prstGeom>
        </p:spPr>
      </p:pic>
      <p:pic>
        <p:nvPicPr>
          <p:cNvPr id="102" name="Graphic 101" descr="Magnifying glass">
            <a:extLst>
              <a:ext uri="{FF2B5EF4-FFF2-40B4-BE49-F238E27FC236}">
                <a16:creationId xmlns:a16="http://schemas.microsoft.com/office/drawing/2014/main" id="{959B7645-0468-495C-8195-C490C65F35E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38494" y="4416256"/>
            <a:ext cx="394116" cy="394116"/>
          </a:xfrm>
          <a:prstGeom prst="rect">
            <a:avLst/>
          </a:prstGeom>
        </p:spPr>
      </p:pic>
      <p:pic>
        <p:nvPicPr>
          <p:cNvPr id="103" name="Graphic 102" descr="Magnifying glass">
            <a:extLst>
              <a:ext uri="{FF2B5EF4-FFF2-40B4-BE49-F238E27FC236}">
                <a16:creationId xmlns:a16="http://schemas.microsoft.com/office/drawing/2014/main" id="{0D10D436-A168-4697-BB3F-723C549C603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24610" y="5039104"/>
            <a:ext cx="394116" cy="394116"/>
          </a:xfrm>
          <a:prstGeom prst="rect">
            <a:avLst/>
          </a:prstGeom>
        </p:spPr>
      </p:pic>
      <p:pic>
        <p:nvPicPr>
          <p:cNvPr id="104" name="Graphic 103" descr="Cursor">
            <a:extLst>
              <a:ext uri="{FF2B5EF4-FFF2-40B4-BE49-F238E27FC236}">
                <a16:creationId xmlns:a16="http://schemas.microsoft.com/office/drawing/2014/main" id="{43E1A992-AD2E-456A-9CA3-3023484DC0C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987800" y="2785259"/>
            <a:ext cx="540730" cy="540730"/>
          </a:xfrm>
          <a:prstGeom prst="rect">
            <a:avLst/>
          </a:prstGeom>
        </p:spPr>
      </p:pic>
      <p:sp>
        <p:nvSpPr>
          <p:cNvPr id="105" name="Rectangle: Rounded Corners 104">
            <a:hlinkClick r:id="rId18" action="ppaction://hlinksldjump"/>
            <a:extLst>
              <a:ext uri="{FF2B5EF4-FFF2-40B4-BE49-F238E27FC236}">
                <a16:creationId xmlns:a16="http://schemas.microsoft.com/office/drawing/2014/main" id="{A108366B-E35A-4624-B26F-780FFA23527B}"/>
              </a:ext>
            </a:extLst>
          </p:cNvPr>
          <p:cNvSpPr/>
          <p:nvPr/>
        </p:nvSpPr>
        <p:spPr>
          <a:xfrm>
            <a:off x="7989068" y="1210101"/>
            <a:ext cx="1892968" cy="776173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FFDE59"/>
                </a:solidFill>
                <a:latin typeface="+mj-lt"/>
              </a:rPr>
              <a:t>Veja as encomendas do cliente </a:t>
            </a:r>
            <a:r>
              <a:rPr lang="pt-PT" sz="1600" dirty="0" err="1">
                <a:solidFill>
                  <a:srgbClr val="FFDE59"/>
                </a:solidFill>
                <a:latin typeface="+mj-lt"/>
              </a:rPr>
              <a:t>User</a:t>
            </a:r>
            <a:r>
              <a:rPr lang="pt-PT" sz="1600" dirty="0">
                <a:solidFill>
                  <a:srgbClr val="FFDE59"/>
                </a:solidFill>
                <a:latin typeface="+mj-lt"/>
              </a:rPr>
              <a:t>.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8ED4F04-4807-4271-8599-0C7E568BFD82}"/>
              </a:ext>
            </a:extLst>
          </p:cNvPr>
          <p:cNvGrpSpPr/>
          <p:nvPr/>
        </p:nvGrpSpPr>
        <p:grpSpPr>
          <a:xfrm>
            <a:off x="10513849" y="5532618"/>
            <a:ext cx="1271424" cy="574581"/>
            <a:chOff x="10121265" y="5425298"/>
            <a:chExt cx="1271424" cy="574581"/>
          </a:xfrm>
        </p:grpSpPr>
        <p:sp>
          <p:nvSpPr>
            <p:cNvPr id="107" name="Rectangle: Rounded Corners 106">
              <a:hlinkClick r:id="rId19" action="ppaction://hlinksldjump"/>
              <a:extLst>
                <a:ext uri="{FF2B5EF4-FFF2-40B4-BE49-F238E27FC236}">
                  <a16:creationId xmlns:a16="http://schemas.microsoft.com/office/drawing/2014/main" id="{7B4A6D45-D900-4CEE-99E4-3BD9FA028C0A}"/>
                </a:ext>
              </a:extLst>
            </p:cNvPr>
            <p:cNvSpPr/>
            <p:nvPr/>
          </p:nvSpPr>
          <p:spPr>
            <a:xfrm>
              <a:off x="10121265" y="5483079"/>
              <a:ext cx="1271424" cy="466235"/>
            </a:xfrm>
            <a:prstGeom prst="roundRect">
              <a:avLst/>
            </a:prstGeom>
            <a:solidFill>
              <a:srgbClr val="FFDE5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PT" dirty="0">
                  <a:solidFill>
                    <a:schemeClr val="tx1"/>
                  </a:solidFill>
                </a:rPr>
                <a:t>Voltar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08" name="Graphic 107" descr="Arrow Right">
              <a:extLst>
                <a:ext uri="{FF2B5EF4-FFF2-40B4-BE49-F238E27FC236}">
                  <a16:creationId xmlns:a16="http://schemas.microsoft.com/office/drawing/2014/main" id="{460B139E-EEB8-4632-828B-E8E889485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 rot="10800000">
              <a:off x="10207906" y="5425298"/>
              <a:ext cx="421994" cy="574581"/>
            </a:xfrm>
            <a:prstGeom prst="rect">
              <a:avLst/>
            </a:prstGeom>
          </p:spPr>
        </p:pic>
      </p:grpSp>
      <p:pic>
        <p:nvPicPr>
          <p:cNvPr id="109" name="Graphic 108" descr="Cursor">
            <a:extLst>
              <a:ext uri="{FF2B5EF4-FFF2-40B4-BE49-F238E27FC236}">
                <a16:creationId xmlns:a16="http://schemas.microsoft.com/office/drawing/2014/main" id="{E3A6601F-AB6F-41BC-9FF4-2352989CCD8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600316" y="5785410"/>
            <a:ext cx="540730" cy="540730"/>
          </a:xfrm>
          <a:prstGeom prst="rect">
            <a:avLst/>
          </a:prstGeom>
        </p:spPr>
      </p:pic>
      <p:sp>
        <p:nvSpPr>
          <p:cNvPr id="110" name="TextBox 109">
            <a:hlinkClick r:id="rId22" action="ppaction://hlinksldjump"/>
            <a:extLst>
              <a:ext uri="{FF2B5EF4-FFF2-40B4-BE49-F238E27FC236}">
                <a16:creationId xmlns:a16="http://schemas.microsoft.com/office/drawing/2014/main" id="{D2F42E40-CB82-4099-814F-6C5115EF9241}"/>
              </a:ext>
            </a:extLst>
          </p:cNvPr>
          <p:cNvSpPr txBox="1"/>
          <p:nvPr/>
        </p:nvSpPr>
        <p:spPr>
          <a:xfrm>
            <a:off x="7416504" y="226669"/>
            <a:ext cx="130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SOBRE NÓS</a:t>
            </a:r>
          </a:p>
        </p:txBody>
      </p:sp>
      <p:pic>
        <p:nvPicPr>
          <p:cNvPr id="111" name="Picture 110" descr="A close up of a logo&#10;&#10;Description automatically generated">
            <a:extLst>
              <a:ext uri="{FF2B5EF4-FFF2-40B4-BE49-F238E27FC236}">
                <a16:creationId xmlns:a16="http://schemas.microsoft.com/office/drawing/2014/main" id="{CD3641C5-920F-4FF5-9205-DAC77AEC848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371" y="290250"/>
            <a:ext cx="261347" cy="26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55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71BE32-C23D-4C98-AE3D-A136DE0AEB74}"/>
              </a:ext>
            </a:extLst>
          </p:cNvPr>
          <p:cNvSpPr/>
          <p:nvPr/>
        </p:nvSpPr>
        <p:spPr>
          <a:xfrm>
            <a:off x="0" y="-1"/>
            <a:ext cx="12192000" cy="745994"/>
          </a:xfrm>
          <a:prstGeom prst="rect">
            <a:avLst/>
          </a:prstGeom>
          <a:solidFill>
            <a:srgbClr val="FFDE59"/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5E7F670-0E51-499E-A2A7-4ABED26317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" t="26711" r="-271" b="30225"/>
          <a:stretch/>
        </p:blipFill>
        <p:spPr>
          <a:xfrm>
            <a:off x="843171" y="39642"/>
            <a:ext cx="1600926" cy="689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49C3D8-57FF-4E4A-A68F-D6BC3FF3E402}"/>
              </a:ext>
            </a:extLst>
          </p:cNvPr>
          <p:cNvSpPr txBox="1"/>
          <p:nvPr/>
        </p:nvSpPr>
        <p:spPr>
          <a:xfrm>
            <a:off x="7617610" y="226669"/>
            <a:ext cx="1512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15" name="TextBox 14">
            <a:hlinkClick r:id="rId4" action="ppaction://hlinksldjump"/>
            <a:extLst>
              <a:ext uri="{FF2B5EF4-FFF2-40B4-BE49-F238E27FC236}">
                <a16:creationId xmlns:a16="http://schemas.microsoft.com/office/drawing/2014/main" id="{22AD985C-1A33-429C-A34E-B402B4AD27D2}"/>
              </a:ext>
            </a:extLst>
          </p:cNvPr>
          <p:cNvSpPr txBox="1"/>
          <p:nvPr/>
        </p:nvSpPr>
        <p:spPr>
          <a:xfrm>
            <a:off x="6030243" y="227052"/>
            <a:ext cx="117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LIVRARIAS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9CE2292-5870-4135-914D-439798E0A6D2}"/>
              </a:ext>
            </a:extLst>
          </p:cNvPr>
          <p:cNvGrpSpPr/>
          <p:nvPr/>
        </p:nvGrpSpPr>
        <p:grpSpPr>
          <a:xfrm>
            <a:off x="3718315" y="193221"/>
            <a:ext cx="922789" cy="436228"/>
            <a:chOff x="3718315" y="193221"/>
            <a:chExt cx="922789" cy="436228"/>
          </a:xfrm>
          <a:solidFill>
            <a:srgbClr val="FFDE59"/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FBF59D0-3AB8-476B-9CEF-7AAAB60A8AE5}"/>
                </a:ext>
              </a:extLst>
            </p:cNvPr>
            <p:cNvSpPr/>
            <p:nvPr/>
          </p:nvSpPr>
          <p:spPr>
            <a:xfrm>
              <a:off x="3718315" y="193221"/>
              <a:ext cx="922789" cy="436228"/>
            </a:xfrm>
            <a:prstGeom prst="roundRect">
              <a:avLst/>
            </a:prstGeom>
            <a:grpFill/>
            <a:ln>
              <a:solidFill>
                <a:srgbClr val="FFDE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hlinkClick r:id="rId5" action="ppaction://hlinksldjump"/>
              <a:extLst>
                <a:ext uri="{FF2B5EF4-FFF2-40B4-BE49-F238E27FC236}">
                  <a16:creationId xmlns:a16="http://schemas.microsoft.com/office/drawing/2014/main" id="{115DC29B-9CDE-402F-ABA9-6805BE50845A}"/>
                </a:ext>
              </a:extLst>
            </p:cNvPr>
            <p:cNvSpPr txBox="1"/>
            <p:nvPr/>
          </p:nvSpPr>
          <p:spPr>
            <a:xfrm>
              <a:off x="3792673" y="226669"/>
              <a:ext cx="786706" cy="369332"/>
            </a:xfrm>
            <a:prstGeom prst="rect">
              <a:avLst/>
            </a:prstGeom>
            <a:grpFill/>
            <a:ln>
              <a:solidFill>
                <a:srgbClr val="FFDE5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PT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HOME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17C8445B-7EBA-43CC-A70A-5B8CBC5E87E1}"/>
              </a:ext>
            </a:extLst>
          </p:cNvPr>
          <p:cNvSpPr/>
          <p:nvPr/>
        </p:nvSpPr>
        <p:spPr>
          <a:xfrm>
            <a:off x="0" y="6072508"/>
            <a:ext cx="12192000" cy="78549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4566F5-C22F-48DC-B0EB-B925745C34CF}"/>
              </a:ext>
            </a:extLst>
          </p:cNvPr>
          <p:cNvSpPr txBox="1"/>
          <p:nvPr/>
        </p:nvSpPr>
        <p:spPr>
          <a:xfrm>
            <a:off x="4745194" y="6648855"/>
            <a:ext cx="3167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1"/>
                </a:solidFill>
              </a:rPr>
              <a:t> ©2020 All rights reserved | Book Riot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7DC571-D8B9-4A93-8D54-22478974F4CA}"/>
              </a:ext>
            </a:extLst>
          </p:cNvPr>
          <p:cNvSpPr txBox="1"/>
          <p:nvPr/>
        </p:nvSpPr>
        <p:spPr>
          <a:xfrm>
            <a:off x="9841062" y="6081478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CONTACTO</a:t>
            </a:r>
          </a:p>
        </p:txBody>
      </p:sp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DCEE0CA-56B4-4A52-929E-41934AFB16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058" y="6376200"/>
            <a:ext cx="202588" cy="202588"/>
          </a:xfrm>
          <a:prstGeom prst="rect">
            <a:avLst/>
          </a:prstGeom>
        </p:spPr>
      </p:pic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A219D6B4-DF36-4216-A640-EA83B0D0AE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113" y="6604800"/>
            <a:ext cx="202589" cy="202589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9FBFB8-6499-421C-824C-456FD04C9B93}"/>
              </a:ext>
            </a:extLst>
          </p:cNvPr>
          <p:cNvCxnSpPr>
            <a:cxnSpLocks/>
          </p:cNvCxnSpPr>
          <p:nvPr/>
        </p:nvCxnSpPr>
        <p:spPr>
          <a:xfrm>
            <a:off x="9935932" y="6343756"/>
            <a:ext cx="964734" cy="8388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BA089A-9087-4B38-934E-5D4F7463FD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245" y="6374370"/>
            <a:ext cx="237755" cy="237755"/>
          </a:xfrm>
          <a:prstGeom prst="rect">
            <a:avLst/>
          </a:prstGeom>
        </p:spPr>
      </p:pic>
      <p:pic>
        <p:nvPicPr>
          <p:cNvPr id="36" name="Picture 35" descr="A picture containing drawing&#10;&#10;Description automatically generated">
            <a:extLst>
              <a:ext uri="{FF2B5EF4-FFF2-40B4-BE49-F238E27FC236}">
                <a16:creationId xmlns:a16="http://schemas.microsoft.com/office/drawing/2014/main" id="{279DBE4F-1809-4A79-BAD7-95DF12FCE2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878" y="6374369"/>
            <a:ext cx="237755" cy="23775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0A4B33D-68B3-492F-B2D7-20EE057A86BE}"/>
              </a:ext>
            </a:extLst>
          </p:cNvPr>
          <p:cNvSpPr txBox="1"/>
          <p:nvPr/>
        </p:nvSpPr>
        <p:spPr>
          <a:xfrm>
            <a:off x="122656" y="6055775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LINKS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C3DBA0F-C164-4E13-B72A-66F721D7E3D6}"/>
              </a:ext>
            </a:extLst>
          </p:cNvPr>
          <p:cNvCxnSpPr>
            <a:cxnSpLocks/>
          </p:cNvCxnSpPr>
          <p:nvPr/>
        </p:nvCxnSpPr>
        <p:spPr>
          <a:xfrm>
            <a:off x="204620" y="6293010"/>
            <a:ext cx="537017" cy="0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6F174C8-3A37-48AB-B48A-C26EFFD986DB}"/>
              </a:ext>
            </a:extLst>
          </p:cNvPr>
          <p:cNvSpPr txBox="1"/>
          <p:nvPr/>
        </p:nvSpPr>
        <p:spPr>
          <a:xfrm>
            <a:off x="122656" y="6332734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HOME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A99799-BF7A-4262-832E-B4756CEB2934}"/>
              </a:ext>
            </a:extLst>
          </p:cNvPr>
          <p:cNvSpPr txBox="1"/>
          <p:nvPr/>
        </p:nvSpPr>
        <p:spPr>
          <a:xfrm>
            <a:off x="122656" y="6485227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LIVROS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575045-48E3-436B-95E8-7FFF603D7017}"/>
              </a:ext>
            </a:extLst>
          </p:cNvPr>
          <p:cNvSpPr txBox="1"/>
          <p:nvPr/>
        </p:nvSpPr>
        <p:spPr>
          <a:xfrm>
            <a:off x="128530" y="6627058"/>
            <a:ext cx="12671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LIVRARIAS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10873F2-DC9E-4F96-A315-43BCED7641C0}"/>
              </a:ext>
            </a:extLst>
          </p:cNvPr>
          <p:cNvSpPr txBox="1"/>
          <p:nvPr/>
        </p:nvSpPr>
        <p:spPr>
          <a:xfrm>
            <a:off x="9872139" y="6374369"/>
            <a:ext cx="10923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>
                <a:solidFill>
                  <a:schemeClr val="bg1"/>
                </a:solidFill>
              </a:rPr>
              <a:t>+351 926985697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3740D9-71C4-417E-8BB3-7EB984C950F9}"/>
              </a:ext>
            </a:extLst>
          </p:cNvPr>
          <p:cNvSpPr txBox="1"/>
          <p:nvPr/>
        </p:nvSpPr>
        <p:spPr>
          <a:xfrm>
            <a:off x="9875869" y="6604800"/>
            <a:ext cx="11985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u="sng" dirty="0">
                <a:solidFill>
                  <a:schemeClr val="bg1"/>
                </a:solidFill>
              </a:rPr>
              <a:t>bookriot@gmail.com</a:t>
            </a:r>
          </a:p>
        </p:txBody>
      </p:sp>
      <p:sp>
        <p:nvSpPr>
          <p:cNvPr id="39" name="TextBox 38">
            <a:hlinkClick r:id="rId10" action="ppaction://hlinksldjump"/>
            <a:extLst>
              <a:ext uri="{FF2B5EF4-FFF2-40B4-BE49-F238E27FC236}">
                <a16:creationId xmlns:a16="http://schemas.microsoft.com/office/drawing/2014/main" id="{37C73D57-0AC5-4BC1-A0D4-4FDACA3888A9}"/>
              </a:ext>
            </a:extLst>
          </p:cNvPr>
          <p:cNvSpPr txBox="1"/>
          <p:nvPr/>
        </p:nvSpPr>
        <p:spPr>
          <a:xfrm>
            <a:off x="5009813" y="226669"/>
            <a:ext cx="84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LIVROS</a:t>
            </a:r>
          </a:p>
        </p:txBody>
      </p:sp>
      <p:pic>
        <p:nvPicPr>
          <p:cNvPr id="43" name="Picture 42" descr="A close up of a logo&#10;&#10;Description automatically generated">
            <a:extLst>
              <a:ext uri="{FF2B5EF4-FFF2-40B4-BE49-F238E27FC236}">
                <a16:creationId xmlns:a16="http://schemas.microsoft.com/office/drawing/2014/main" id="{787CEE18-E8D4-4B93-AF29-4D12ACEA40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86697" y="279126"/>
            <a:ext cx="269554" cy="269554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5F6D6CF4-2850-4799-BFAF-75A546399C20}"/>
              </a:ext>
            </a:extLst>
          </p:cNvPr>
          <p:cNvSpPr txBox="1"/>
          <p:nvPr/>
        </p:nvSpPr>
        <p:spPr>
          <a:xfrm>
            <a:off x="762096" y="835235"/>
            <a:ext cx="3618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>
                <a:latin typeface="+mj-lt"/>
              </a:rPr>
              <a:t>Encomendas: </a:t>
            </a:r>
            <a:r>
              <a:rPr lang="pt-PT" sz="3600" dirty="0" err="1">
                <a:latin typeface="+mj-lt"/>
              </a:rPr>
              <a:t>User</a:t>
            </a:r>
            <a:endParaRPr lang="pt-PT" sz="3600" dirty="0">
              <a:latin typeface="+mj-lt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9DACF6F-1DAE-48E2-9E31-818C57DCC477}"/>
              </a:ext>
            </a:extLst>
          </p:cNvPr>
          <p:cNvSpPr/>
          <p:nvPr/>
        </p:nvSpPr>
        <p:spPr>
          <a:xfrm>
            <a:off x="0" y="1481891"/>
            <a:ext cx="7218045" cy="562764"/>
          </a:xfrm>
          <a:prstGeom prst="rect">
            <a:avLst/>
          </a:prstGeom>
          <a:solidFill>
            <a:srgbClr val="EFF0F1"/>
          </a:solidFill>
          <a:ln>
            <a:solidFill>
              <a:srgbClr val="EFF0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dirty="0">
                <a:solidFill>
                  <a:schemeClr val="tx1"/>
                </a:solidFill>
                <a:latin typeface="+mj-lt"/>
              </a:rPr>
              <a:t>Encomenda n.º 7 (25-04-2020)</a:t>
            </a:r>
          </a:p>
        </p:txBody>
      </p:sp>
      <p:sp>
        <p:nvSpPr>
          <p:cNvPr id="41" name="Isosceles Triangle 40">
            <a:hlinkClick r:id="rId12" action="ppaction://hlinksldjump"/>
            <a:extLst>
              <a:ext uri="{FF2B5EF4-FFF2-40B4-BE49-F238E27FC236}">
                <a16:creationId xmlns:a16="http://schemas.microsoft.com/office/drawing/2014/main" id="{192FE8D0-D22C-4B70-9E81-496E70A8A715}"/>
              </a:ext>
            </a:extLst>
          </p:cNvPr>
          <p:cNvSpPr/>
          <p:nvPr/>
        </p:nvSpPr>
        <p:spPr>
          <a:xfrm rot="10800000">
            <a:off x="6762885" y="1651635"/>
            <a:ext cx="283709" cy="225938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3B4A9F8-955C-4159-BE0A-66C827D9492D}"/>
              </a:ext>
            </a:extLst>
          </p:cNvPr>
          <p:cNvSpPr txBox="1"/>
          <p:nvPr/>
        </p:nvSpPr>
        <p:spPr>
          <a:xfrm>
            <a:off x="762095" y="2138924"/>
            <a:ext cx="11039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Valor total da encomenda: </a:t>
            </a:r>
            <a:r>
              <a:rPr lang="pt-PT" dirty="0">
                <a:latin typeface="+mj-lt"/>
              </a:rPr>
              <a:t>14,94€	</a:t>
            </a:r>
            <a:r>
              <a:rPr lang="pt-PT" dirty="0"/>
              <a:t>Data da encomenda: </a:t>
            </a:r>
            <a:r>
              <a:rPr lang="pt-PT" dirty="0">
                <a:latin typeface="+mj-lt"/>
              </a:rPr>
              <a:t>25-04-2020	</a:t>
            </a:r>
            <a:r>
              <a:rPr lang="pt-PT" dirty="0"/>
              <a:t>Estado da encomenda: </a:t>
            </a:r>
            <a:r>
              <a:rPr lang="pt-PT" dirty="0">
                <a:latin typeface="+mj-lt"/>
              </a:rPr>
              <a:t>enviada</a:t>
            </a:r>
            <a:endParaRPr lang="en-US" dirty="0">
              <a:latin typeface="+mj-lt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29D7027-7D94-476A-9D98-BE202D88E7EA}"/>
              </a:ext>
            </a:extLst>
          </p:cNvPr>
          <p:cNvSpPr/>
          <p:nvPr/>
        </p:nvSpPr>
        <p:spPr>
          <a:xfrm>
            <a:off x="0" y="2699717"/>
            <a:ext cx="5252085" cy="380668"/>
          </a:xfrm>
          <a:prstGeom prst="rect">
            <a:avLst/>
          </a:prstGeom>
          <a:solidFill>
            <a:srgbClr val="EFF0F1"/>
          </a:solidFill>
          <a:ln>
            <a:solidFill>
              <a:srgbClr val="EFF0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dirty="0">
                <a:solidFill>
                  <a:schemeClr val="tx1"/>
                </a:solidFill>
                <a:latin typeface="+mj-lt"/>
              </a:rPr>
              <a:t>Produtos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FA46EA-4FE9-4FB1-9B39-83D83AB2603E}"/>
              </a:ext>
            </a:extLst>
          </p:cNvPr>
          <p:cNvSpPr/>
          <p:nvPr/>
        </p:nvSpPr>
        <p:spPr>
          <a:xfrm>
            <a:off x="5315878" y="2705395"/>
            <a:ext cx="2485097" cy="380668"/>
          </a:xfrm>
          <a:prstGeom prst="rect">
            <a:avLst/>
          </a:prstGeom>
          <a:solidFill>
            <a:srgbClr val="EFF0F1"/>
          </a:solidFill>
          <a:ln>
            <a:solidFill>
              <a:srgbClr val="EFF0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dirty="0">
                <a:solidFill>
                  <a:schemeClr val="tx1"/>
                </a:solidFill>
                <a:latin typeface="+mj-lt"/>
              </a:rPr>
              <a:t>Quantidade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4C55C8B-73BF-4B24-AE9B-8007CB7EA2BF}"/>
              </a:ext>
            </a:extLst>
          </p:cNvPr>
          <p:cNvSpPr/>
          <p:nvPr/>
        </p:nvSpPr>
        <p:spPr>
          <a:xfrm>
            <a:off x="9935932" y="2699717"/>
            <a:ext cx="2256068" cy="380668"/>
          </a:xfrm>
          <a:prstGeom prst="rect">
            <a:avLst/>
          </a:prstGeom>
          <a:solidFill>
            <a:srgbClr val="EFF0F1"/>
          </a:solidFill>
          <a:ln>
            <a:solidFill>
              <a:srgbClr val="EFF0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dirty="0">
                <a:solidFill>
                  <a:schemeClr val="tx1"/>
                </a:solidFill>
                <a:latin typeface="+mj-lt"/>
              </a:rPr>
              <a:t>Preço</a:t>
            </a:r>
            <a:endParaRPr lang="pt-PT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3" name="Picture 52" descr="A picture containing drawing&#10;&#10;Description automatically generated">
            <a:hlinkClick r:id="rId13" action="ppaction://hlinksldjump"/>
            <a:extLst>
              <a:ext uri="{FF2B5EF4-FFF2-40B4-BE49-F238E27FC236}">
                <a16:creationId xmlns:a16="http://schemas.microsoft.com/office/drawing/2014/main" id="{5FDECD9F-46B0-427C-AB3E-91A1E2A5B53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78" y="3345780"/>
            <a:ext cx="875536" cy="1336096"/>
          </a:xfrm>
          <a:prstGeom prst="rect">
            <a:avLst/>
          </a:prstGeom>
          <a:ln>
            <a:noFill/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3E863F1-59C0-4E71-8BB5-5347F72FFD5B}"/>
              </a:ext>
            </a:extLst>
          </p:cNvPr>
          <p:cNvSpPr txBox="1"/>
          <p:nvPr/>
        </p:nvSpPr>
        <p:spPr>
          <a:xfrm>
            <a:off x="8334385" y="3801974"/>
            <a:ext cx="106856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Enviado</a:t>
            </a:r>
            <a:endParaRPr lang="pt-PT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110E8F4-6787-4B54-B33E-BF32E6ACB121}"/>
              </a:ext>
            </a:extLst>
          </p:cNvPr>
          <p:cNvSpPr txBox="1"/>
          <p:nvPr/>
        </p:nvSpPr>
        <p:spPr>
          <a:xfrm>
            <a:off x="10625545" y="3752218"/>
            <a:ext cx="1271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/>
              <a:t>14,94€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85F21B-432E-46ED-8177-E04707458B80}"/>
              </a:ext>
            </a:extLst>
          </p:cNvPr>
          <p:cNvGrpSpPr/>
          <p:nvPr/>
        </p:nvGrpSpPr>
        <p:grpSpPr>
          <a:xfrm>
            <a:off x="9507" y="4929059"/>
            <a:ext cx="12182493" cy="584775"/>
            <a:chOff x="9507" y="5449124"/>
            <a:chExt cx="12182493" cy="584775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82EC84B-D547-4868-B07B-8332F45513AF}"/>
                </a:ext>
              </a:extLst>
            </p:cNvPr>
            <p:cNvSpPr/>
            <p:nvPr/>
          </p:nvSpPr>
          <p:spPr>
            <a:xfrm>
              <a:off x="9507" y="5477268"/>
              <a:ext cx="12182493" cy="503979"/>
            </a:xfrm>
            <a:prstGeom prst="rect">
              <a:avLst/>
            </a:prstGeom>
            <a:solidFill>
              <a:srgbClr val="EFF0F1"/>
            </a:solidFill>
            <a:ln>
              <a:solidFill>
                <a:srgbClr val="EFF0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28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5FB35FA-BA34-429A-AA89-1598DEEBAE10}"/>
                </a:ext>
              </a:extLst>
            </p:cNvPr>
            <p:cNvSpPr txBox="1"/>
            <p:nvPr/>
          </p:nvSpPr>
          <p:spPr>
            <a:xfrm>
              <a:off x="8293761" y="5449124"/>
              <a:ext cx="38166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600" dirty="0"/>
                <a:t>TOTAL:			14,94€</a:t>
              </a:r>
            </a:p>
            <a:p>
              <a:r>
                <a:rPr lang="pt-PT" sz="1600" dirty="0"/>
                <a:t>POUPANÇA EM CARTÃO:	  1,50€</a:t>
              </a:r>
              <a:endParaRPr lang="en-US" sz="1600" dirty="0"/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9B88BB1E-84D4-41E8-B96F-E7DD060BACDE}"/>
              </a:ext>
            </a:extLst>
          </p:cNvPr>
          <p:cNvSpPr/>
          <p:nvPr/>
        </p:nvSpPr>
        <p:spPr>
          <a:xfrm>
            <a:off x="7865197" y="2698464"/>
            <a:ext cx="2006942" cy="380668"/>
          </a:xfrm>
          <a:prstGeom prst="rect">
            <a:avLst/>
          </a:prstGeom>
          <a:solidFill>
            <a:srgbClr val="EFF0F1"/>
          </a:solidFill>
          <a:ln>
            <a:solidFill>
              <a:srgbClr val="EFF0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dirty="0">
                <a:solidFill>
                  <a:schemeClr val="tx1"/>
                </a:solidFill>
                <a:latin typeface="+mj-lt"/>
              </a:rPr>
              <a:t>Estado</a:t>
            </a:r>
            <a:endParaRPr lang="pt-PT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1B09EE-8FB8-48DB-8805-BA98231F8689}"/>
              </a:ext>
            </a:extLst>
          </p:cNvPr>
          <p:cNvSpPr txBox="1"/>
          <p:nvPr/>
        </p:nvSpPr>
        <p:spPr>
          <a:xfrm>
            <a:off x="6221241" y="3629107"/>
            <a:ext cx="674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dirty="0"/>
              <a:t>1</a:t>
            </a:r>
            <a:endParaRPr lang="en-US" sz="36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651FF5C-0599-4391-BE3F-699918E0475C}"/>
              </a:ext>
            </a:extLst>
          </p:cNvPr>
          <p:cNvSpPr txBox="1"/>
          <p:nvPr/>
        </p:nvSpPr>
        <p:spPr>
          <a:xfrm>
            <a:off x="1695052" y="3668775"/>
            <a:ext cx="233061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Peste</a:t>
            </a:r>
          </a:p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 </a:t>
            </a:r>
            <a:r>
              <a:rPr lang="pt-PT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Albert</a:t>
            </a:r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Camus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FD7BA85-9CD3-4C76-B6D2-BB178A706957}"/>
              </a:ext>
            </a:extLst>
          </p:cNvPr>
          <p:cNvGrpSpPr/>
          <p:nvPr/>
        </p:nvGrpSpPr>
        <p:grpSpPr>
          <a:xfrm>
            <a:off x="10601934" y="5472866"/>
            <a:ext cx="1271424" cy="574581"/>
            <a:chOff x="10121265" y="5425298"/>
            <a:chExt cx="1271424" cy="574581"/>
          </a:xfrm>
        </p:grpSpPr>
        <p:sp>
          <p:nvSpPr>
            <p:cNvPr id="56" name="Rectangle: Rounded Corners 55">
              <a:hlinkClick r:id="rId15" action="ppaction://hlinksldjump"/>
              <a:extLst>
                <a:ext uri="{FF2B5EF4-FFF2-40B4-BE49-F238E27FC236}">
                  <a16:creationId xmlns:a16="http://schemas.microsoft.com/office/drawing/2014/main" id="{586B818E-74CB-47DA-8687-279A9E3D5487}"/>
                </a:ext>
              </a:extLst>
            </p:cNvPr>
            <p:cNvSpPr/>
            <p:nvPr/>
          </p:nvSpPr>
          <p:spPr>
            <a:xfrm>
              <a:off x="10121265" y="5483079"/>
              <a:ext cx="1271424" cy="466235"/>
            </a:xfrm>
            <a:prstGeom prst="roundRect">
              <a:avLst/>
            </a:prstGeom>
            <a:solidFill>
              <a:srgbClr val="FFDE5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PT" dirty="0">
                  <a:solidFill>
                    <a:schemeClr val="tx1"/>
                  </a:solidFill>
                </a:rPr>
                <a:t>Voltar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Arrow Right">
              <a:extLst>
                <a:ext uri="{FF2B5EF4-FFF2-40B4-BE49-F238E27FC236}">
                  <a16:creationId xmlns:a16="http://schemas.microsoft.com/office/drawing/2014/main" id="{F4AFC6F0-DBF0-418D-9424-E8A1058A4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10800000">
              <a:off x="10207906" y="5425298"/>
              <a:ext cx="421994" cy="574581"/>
            </a:xfrm>
            <a:prstGeom prst="rect">
              <a:avLst/>
            </a:prstGeom>
          </p:spPr>
        </p:pic>
      </p:grpSp>
      <p:pic>
        <p:nvPicPr>
          <p:cNvPr id="60" name="Graphic 59" descr="Cursor">
            <a:extLst>
              <a:ext uri="{FF2B5EF4-FFF2-40B4-BE49-F238E27FC236}">
                <a16:creationId xmlns:a16="http://schemas.microsoft.com/office/drawing/2014/main" id="{72BE567F-9DEF-417D-8AB5-EAE74658F0E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89634" y="5773300"/>
            <a:ext cx="540730" cy="540730"/>
          </a:xfrm>
          <a:prstGeom prst="rect">
            <a:avLst/>
          </a:prstGeom>
        </p:spPr>
      </p:pic>
      <p:sp>
        <p:nvSpPr>
          <p:cNvPr id="62" name="Rectangle: Rounded Corners 61">
            <a:hlinkClick r:id="rId20" action="ppaction://hlinksldjump"/>
            <a:extLst>
              <a:ext uri="{FF2B5EF4-FFF2-40B4-BE49-F238E27FC236}">
                <a16:creationId xmlns:a16="http://schemas.microsoft.com/office/drawing/2014/main" id="{71BDFCDD-4AC1-400D-86B1-7BBCD8E7D961}"/>
              </a:ext>
            </a:extLst>
          </p:cNvPr>
          <p:cNvSpPr/>
          <p:nvPr/>
        </p:nvSpPr>
        <p:spPr>
          <a:xfrm>
            <a:off x="7890708" y="1038863"/>
            <a:ext cx="2087681" cy="96611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FFDE59"/>
                </a:solidFill>
                <a:latin typeface="+mj-lt"/>
              </a:rPr>
              <a:t>Aqui pode ver as encomendas de um cliente em específico.</a:t>
            </a:r>
          </a:p>
        </p:txBody>
      </p:sp>
      <p:sp>
        <p:nvSpPr>
          <p:cNvPr id="58" name="TextBox 57">
            <a:hlinkClick r:id="rId21" action="ppaction://hlinksldjump"/>
            <a:extLst>
              <a:ext uri="{FF2B5EF4-FFF2-40B4-BE49-F238E27FC236}">
                <a16:creationId xmlns:a16="http://schemas.microsoft.com/office/drawing/2014/main" id="{72609E24-7109-4C9A-BB62-AAC748B170A2}"/>
              </a:ext>
            </a:extLst>
          </p:cNvPr>
          <p:cNvSpPr txBox="1"/>
          <p:nvPr/>
        </p:nvSpPr>
        <p:spPr>
          <a:xfrm>
            <a:off x="7416504" y="226669"/>
            <a:ext cx="130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SOBRE NÓS</a:t>
            </a:r>
          </a:p>
        </p:txBody>
      </p:sp>
      <p:pic>
        <p:nvPicPr>
          <p:cNvPr id="59" name="Picture 58" descr="A close up of a logo&#10;&#10;Description automatically generated">
            <a:extLst>
              <a:ext uri="{FF2B5EF4-FFF2-40B4-BE49-F238E27FC236}">
                <a16:creationId xmlns:a16="http://schemas.microsoft.com/office/drawing/2014/main" id="{CED47064-C772-466F-A648-BCEFBC16F10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371" y="290250"/>
            <a:ext cx="261347" cy="26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94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71BE32-C23D-4C98-AE3D-A136DE0AEB74}"/>
              </a:ext>
            </a:extLst>
          </p:cNvPr>
          <p:cNvSpPr/>
          <p:nvPr/>
        </p:nvSpPr>
        <p:spPr>
          <a:xfrm>
            <a:off x="0" y="-1"/>
            <a:ext cx="12192000" cy="745994"/>
          </a:xfrm>
          <a:prstGeom prst="rect">
            <a:avLst/>
          </a:prstGeom>
          <a:solidFill>
            <a:srgbClr val="FFDE59"/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5E7F670-0E51-499E-A2A7-4ABED26317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" t="26711" r="-271" b="30225"/>
          <a:stretch/>
        </p:blipFill>
        <p:spPr>
          <a:xfrm>
            <a:off x="843171" y="39642"/>
            <a:ext cx="1600926" cy="689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49C3D8-57FF-4E4A-A68F-D6BC3FF3E402}"/>
              </a:ext>
            </a:extLst>
          </p:cNvPr>
          <p:cNvSpPr txBox="1"/>
          <p:nvPr/>
        </p:nvSpPr>
        <p:spPr>
          <a:xfrm>
            <a:off x="7617610" y="226669"/>
            <a:ext cx="1512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15" name="TextBox 14">
            <a:hlinkClick r:id="rId3" action="ppaction://hlinksldjump"/>
            <a:extLst>
              <a:ext uri="{FF2B5EF4-FFF2-40B4-BE49-F238E27FC236}">
                <a16:creationId xmlns:a16="http://schemas.microsoft.com/office/drawing/2014/main" id="{22AD985C-1A33-429C-A34E-B402B4AD27D2}"/>
              </a:ext>
            </a:extLst>
          </p:cNvPr>
          <p:cNvSpPr txBox="1"/>
          <p:nvPr/>
        </p:nvSpPr>
        <p:spPr>
          <a:xfrm>
            <a:off x="6030243" y="227052"/>
            <a:ext cx="117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LIVRARIAS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9CE2292-5870-4135-914D-439798E0A6D2}"/>
              </a:ext>
            </a:extLst>
          </p:cNvPr>
          <p:cNvGrpSpPr/>
          <p:nvPr/>
        </p:nvGrpSpPr>
        <p:grpSpPr>
          <a:xfrm>
            <a:off x="3718315" y="193221"/>
            <a:ext cx="922789" cy="436228"/>
            <a:chOff x="3718315" y="193221"/>
            <a:chExt cx="922789" cy="436228"/>
          </a:xfrm>
          <a:solidFill>
            <a:srgbClr val="FFDE59"/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FBF59D0-3AB8-476B-9CEF-7AAAB60A8AE5}"/>
                </a:ext>
              </a:extLst>
            </p:cNvPr>
            <p:cNvSpPr/>
            <p:nvPr/>
          </p:nvSpPr>
          <p:spPr>
            <a:xfrm>
              <a:off x="3718315" y="193221"/>
              <a:ext cx="922789" cy="436228"/>
            </a:xfrm>
            <a:prstGeom prst="roundRect">
              <a:avLst/>
            </a:prstGeom>
            <a:grpFill/>
            <a:ln>
              <a:solidFill>
                <a:srgbClr val="FFDE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hlinkClick r:id="rId4" action="ppaction://hlinksldjump"/>
              <a:extLst>
                <a:ext uri="{FF2B5EF4-FFF2-40B4-BE49-F238E27FC236}">
                  <a16:creationId xmlns:a16="http://schemas.microsoft.com/office/drawing/2014/main" id="{115DC29B-9CDE-402F-ABA9-6805BE50845A}"/>
                </a:ext>
              </a:extLst>
            </p:cNvPr>
            <p:cNvSpPr txBox="1"/>
            <p:nvPr/>
          </p:nvSpPr>
          <p:spPr>
            <a:xfrm>
              <a:off x="3792673" y="226669"/>
              <a:ext cx="786706" cy="369332"/>
            </a:xfrm>
            <a:prstGeom prst="rect">
              <a:avLst/>
            </a:prstGeom>
            <a:grpFill/>
            <a:ln>
              <a:solidFill>
                <a:srgbClr val="FFDE5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PT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HOME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17C8445B-7EBA-43CC-A70A-5B8CBC5E87E1}"/>
              </a:ext>
            </a:extLst>
          </p:cNvPr>
          <p:cNvSpPr/>
          <p:nvPr/>
        </p:nvSpPr>
        <p:spPr>
          <a:xfrm>
            <a:off x="0" y="6072508"/>
            <a:ext cx="12192000" cy="78549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4566F5-C22F-48DC-B0EB-B925745C34CF}"/>
              </a:ext>
            </a:extLst>
          </p:cNvPr>
          <p:cNvSpPr txBox="1"/>
          <p:nvPr/>
        </p:nvSpPr>
        <p:spPr>
          <a:xfrm>
            <a:off x="4745194" y="6648855"/>
            <a:ext cx="3167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1"/>
                </a:solidFill>
              </a:rPr>
              <a:t> ©2020 All rights reserved | Book Riot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7DC571-D8B9-4A93-8D54-22478974F4CA}"/>
              </a:ext>
            </a:extLst>
          </p:cNvPr>
          <p:cNvSpPr txBox="1"/>
          <p:nvPr/>
        </p:nvSpPr>
        <p:spPr>
          <a:xfrm>
            <a:off x="9841062" y="6081478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CONTACTO</a:t>
            </a:r>
          </a:p>
        </p:txBody>
      </p:sp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DCEE0CA-56B4-4A52-929E-41934AFB16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058" y="6376200"/>
            <a:ext cx="202588" cy="202588"/>
          </a:xfrm>
          <a:prstGeom prst="rect">
            <a:avLst/>
          </a:prstGeom>
        </p:spPr>
      </p:pic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A219D6B4-DF36-4216-A640-EA83B0D0AE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113" y="6604800"/>
            <a:ext cx="202589" cy="202589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9FBFB8-6499-421C-824C-456FD04C9B93}"/>
              </a:ext>
            </a:extLst>
          </p:cNvPr>
          <p:cNvCxnSpPr>
            <a:cxnSpLocks/>
          </p:cNvCxnSpPr>
          <p:nvPr/>
        </p:nvCxnSpPr>
        <p:spPr>
          <a:xfrm>
            <a:off x="9935932" y="6343756"/>
            <a:ext cx="964734" cy="8388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BA089A-9087-4B38-934E-5D4F7463FD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245" y="6374370"/>
            <a:ext cx="237755" cy="237755"/>
          </a:xfrm>
          <a:prstGeom prst="rect">
            <a:avLst/>
          </a:prstGeom>
        </p:spPr>
      </p:pic>
      <p:pic>
        <p:nvPicPr>
          <p:cNvPr id="36" name="Picture 35" descr="A picture containing drawing&#10;&#10;Description automatically generated">
            <a:extLst>
              <a:ext uri="{FF2B5EF4-FFF2-40B4-BE49-F238E27FC236}">
                <a16:creationId xmlns:a16="http://schemas.microsoft.com/office/drawing/2014/main" id="{279DBE4F-1809-4A79-BAD7-95DF12FCE2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878" y="6374369"/>
            <a:ext cx="237755" cy="23775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0A4B33D-68B3-492F-B2D7-20EE057A86BE}"/>
              </a:ext>
            </a:extLst>
          </p:cNvPr>
          <p:cNvSpPr txBox="1"/>
          <p:nvPr/>
        </p:nvSpPr>
        <p:spPr>
          <a:xfrm>
            <a:off x="122656" y="6055775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LINKS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C3DBA0F-C164-4E13-B72A-66F721D7E3D6}"/>
              </a:ext>
            </a:extLst>
          </p:cNvPr>
          <p:cNvCxnSpPr>
            <a:cxnSpLocks/>
          </p:cNvCxnSpPr>
          <p:nvPr/>
        </p:nvCxnSpPr>
        <p:spPr>
          <a:xfrm>
            <a:off x="204620" y="6293010"/>
            <a:ext cx="537017" cy="0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6F174C8-3A37-48AB-B48A-C26EFFD986DB}"/>
              </a:ext>
            </a:extLst>
          </p:cNvPr>
          <p:cNvSpPr txBox="1"/>
          <p:nvPr/>
        </p:nvSpPr>
        <p:spPr>
          <a:xfrm>
            <a:off x="122656" y="6332734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HOME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A99799-BF7A-4262-832E-B4756CEB2934}"/>
              </a:ext>
            </a:extLst>
          </p:cNvPr>
          <p:cNvSpPr txBox="1"/>
          <p:nvPr/>
        </p:nvSpPr>
        <p:spPr>
          <a:xfrm>
            <a:off x="122656" y="6485227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LIVROS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575045-48E3-436B-95E8-7FFF603D7017}"/>
              </a:ext>
            </a:extLst>
          </p:cNvPr>
          <p:cNvSpPr txBox="1"/>
          <p:nvPr/>
        </p:nvSpPr>
        <p:spPr>
          <a:xfrm>
            <a:off x="128530" y="6627058"/>
            <a:ext cx="12671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LIVRARIAS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10873F2-DC9E-4F96-A315-43BCED7641C0}"/>
              </a:ext>
            </a:extLst>
          </p:cNvPr>
          <p:cNvSpPr txBox="1"/>
          <p:nvPr/>
        </p:nvSpPr>
        <p:spPr>
          <a:xfrm>
            <a:off x="9872139" y="6374369"/>
            <a:ext cx="10923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>
                <a:solidFill>
                  <a:schemeClr val="bg1"/>
                </a:solidFill>
              </a:rPr>
              <a:t>+351 926985697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3740D9-71C4-417E-8BB3-7EB984C950F9}"/>
              </a:ext>
            </a:extLst>
          </p:cNvPr>
          <p:cNvSpPr txBox="1"/>
          <p:nvPr/>
        </p:nvSpPr>
        <p:spPr>
          <a:xfrm>
            <a:off x="9875869" y="6604800"/>
            <a:ext cx="11985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u="sng" dirty="0">
                <a:solidFill>
                  <a:schemeClr val="bg1"/>
                </a:solidFill>
              </a:rPr>
              <a:t>bookriot@gmail.com</a:t>
            </a:r>
          </a:p>
        </p:txBody>
      </p:sp>
      <p:sp>
        <p:nvSpPr>
          <p:cNvPr id="39" name="TextBox 38">
            <a:hlinkClick r:id="rId9" action="ppaction://hlinksldjump"/>
            <a:extLst>
              <a:ext uri="{FF2B5EF4-FFF2-40B4-BE49-F238E27FC236}">
                <a16:creationId xmlns:a16="http://schemas.microsoft.com/office/drawing/2014/main" id="{37C73D57-0AC5-4BC1-A0D4-4FDACA3888A9}"/>
              </a:ext>
            </a:extLst>
          </p:cNvPr>
          <p:cNvSpPr txBox="1"/>
          <p:nvPr/>
        </p:nvSpPr>
        <p:spPr>
          <a:xfrm>
            <a:off x="5009813" y="226669"/>
            <a:ext cx="84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LIVROS</a:t>
            </a:r>
          </a:p>
        </p:txBody>
      </p:sp>
      <p:pic>
        <p:nvPicPr>
          <p:cNvPr id="43" name="Picture 42" descr="A close up of a logo&#10;&#10;Description automatically generated">
            <a:extLst>
              <a:ext uri="{FF2B5EF4-FFF2-40B4-BE49-F238E27FC236}">
                <a16:creationId xmlns:a16="http://schemas.microsoft.com/office/drawing/2014/main" id="{787CEE18-E8D4-4B93-AF29-4D12ACEA40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86697" y="279126"/>
            <a:ext cx="269554" cy="269554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5F6D6CF4-2850-4799-BFAF-75A546399C20}"/>
              </a:ext>
            </a:extLst>
          </p:cNvPr>
          <p:cNvSpPr txBox="1"/>
          <p:nvPr/>
        </p:nvSpPr>
        <p:spPr>
          <a:xfrm>
            <a:off x="762096" y="1113297"/>
            <a:ext cx="4535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>
                <a:latin typeface="+mj-lt"/>
              </a:rPr>
              <a:t>Encomendas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EACDF1-7D37-4D89-83E2-499210D70BBA}"/>
              </a:ext>
            </a:extLst>
          </p:cNvPr>
          <p:cNvGrpSpPr/>
          <p:nvPr/>
        </p:nvGrpSpPr>
        <p:grpSpPr>
          <a:xfrm>
            <a:off x="843171" y="1875111"/>
            <a:ext cx="3697976" cy="371475"/>
            <a:chOff x="843171" y="1875111"/>
            <a:chExt cx="3697976" cy="371475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FE3E226-7C39-4702-B21F-650B1F418D2B}"/>
                </a:ext>
              </a:extLst>
            </p:cNvPr>
            <p:cNvSpPr/>
            <p:nvPr/>
          </p:nvSpPr>
          <p:spPr>
            <a:xfrm>
              <a:off x="843171" y="1875111"/>
              <a:ext cx="3697976" cy="3714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PT" dirty="0" err="1">
                  <a:solidFill>
                    <a:schemeClr val="tx1"/>
                  </a:solidFill>
                  <a:latin typeface="+mj-lt"/>
                </a:rPr>
                <a:t>Search</a:t>
              </a:r>
              <a:endParaRPr lang="en-US" dirty="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3" name="Graphic 2" descr="Magnifying glass">
              <a:extLst>
                <a:ext uri="{FF2B5EF4-FFF2-40B4-BE49-F238E27FC236}">
                  <a16:creationId xmlns:a16="http://schemas.microsoft.com/office/drawing/2014/main" id="{6E2580C7-012A-450C-91EB-A5E820145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79709" y="1915773"/>
              <a:ext cx="290150" cy="29015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4FE108C-5B00-4136-BC97-2AA8E9B39D13}"/>
              </a:ext>
            </a:extLst>
          </p:cNvPr>
          <p:cNvGrpSpPr/>
          <p:nvPr/>
        </p:nvGrpSpPr>
        <p:grpSpPr>
          <a:xfrm>
            <a:off x="417195" y="2421899"/>
            <a:ext cx="11357609" cy="380668"/>
            <a:chOff x="417196" y="2421899"/>
            <a:chExt cx="9464840" cy="380668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FA77BE8-7514-4562-9030-FE6D86C91EEC}"/>
                </a:ext>
              </a:extLst>
            </p:cNvPr>
            <p:cNvSpPr/>
            <p:nvPr/>
          </p:nvSpPr>
          <p:spPr>
            <a:xfrm>
              <a:off x="417196" y="2421899"/>
              <a:ext cx="1892968" cy="380668"/>
            </a:xfrm>
            <a:prstGeom prst="rect">
              <a:avLst/>
            </a:prstGeom>
            <a:solidFill>
              <a:srgbClr val="EFF0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NÚMERO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335E417-780E-4601-9B9D-039975A92B23}"/>
                </a:ext>
              </a:extLst>
            </p:cNvPr>
            <p:cNvSpPr/>
            <p:nvPr/>
          </p:nvSpPr>
          <p:spPr>
            <a:xfrm>
              <a:off x="2310164" y="2421899"/>
              <a:ext cx="1892968" cy="380668"/>
            </a:xfrm>
            <a:prstGeom prst="rect">
              <a:avLst/>
            </a:prstGeom>
            <a:solidFill>
              <a:srgbClr val="EFF0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NOME CLIENTE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E2C966C-C398-4D0E-9488-000F1C4DEA32}"/>
                </a:ext>
              </a:extLst>
            </p:cNvPr>
            <p:cNvSpPr/>
            <p:nvPr/>
          </p:nvSpPr>
          <p:spPr>
            <a:xfrm>
              <a:off x="4203132" y="2421899"/>
              <a:ext cx="1892968" cy="380668"/>
            </a:xfrm>
            <a:prstGeom prst="rect">
              <a:avLst/>
            </a:prstGeom>
            <a:solidFill>
              <a:srgbClr val="EFF0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ESTADO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56C7B6B-EA85-4972-A571-40E7696C3DD8}"/>
                </a:ext>
              </a:extLst>
            </p:cNvPr>
            <p:cNvSpPr/>
            <p:nvPr/>
          </p:nvSpPr>
          <p:spPr>
            <a:xfrm>
              <a:off x="6096100" y="2421899"/>
              <a:ext cx="1892968" cy="380668"/>
            </a:xfrm>
            <a:prstGeom prst="rect">
              <a:avLst/>
            </a:prstGeom>
            <a:solidFill>
              <a:srgbClr val="EFF0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PRODUTOS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C0271CC-3D98-441A-9376-C84380831651}"/>
                </a:ext>
              </a:extLst>
            </p:cNvPr>
            <p:cNvSpPr/>
            <p:nvPr/>
          </p:nvSpPr>
          <p:spPr>
            <a:xfrm>
              <a:off x="7989068" y="2421899"/>
              <a:ext cx="1892968" cy="380668"/>
            </a:xfrm>
            <a:prstGeom prst="rect">
              <a:avLst/>
            </a:prstGeom>
            <a:solidFill>
              <a:srgbClr val="EFF0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VALOR</a:t>
              </a: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B2CF231-E04D-4913-BF03-2D7149584B8B}"/>
              </a:ext>
            </a:extLst>
          </p:cNvPr>
          <p:cNvCxnSpPr>
            <a:cxnSpLocks/>
          </p:cNvCxnSpPr>
          <p:nvPr/>
        </p:nvCxnSpPr>
        <p:spPr>
          <a:xfrm>
            <a:off x="417196" y="2802567"/>
            <a:ext cx="11344160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573F574-3DC4-44EF-88F0-89064F5BFEE6}"/>
              </a:ext>
            </a:extLst>
          </p:cNvPr>
          <p:cNvGrpSpPr/>
          <p:nvPr/>
        </p:nvGrpSpPr>
        <p:grpSpPr>
          <a:xfrm>
            <a:off x="417195" y="2818458"/>
            <a:ext cx="11344161" cy="617073"/>
            <a:chOff x="417196" y="2421899"/>
            <a:chExt cx="9464840" cy="380668"/>
          </a:xfrm>
          <a:solidFill>
            <a:srgbClr val="FDFDFD"/>
          </a:solidFill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489F4E-B78B-47F8-A6C0-6620335033CE}"/>
                </a:ext>
              </a:extLst>
            </p:cNvPr>
            <p:cNvSpPr/>
            <p:nvPr/>
          </p:nvSpPr>
          <p:spPr>
            <a:xfrm>
              <a:off x="417196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9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9F52E54-F2CD-4730-811D-6599BE757004}"/>
                </a:ext>
              </a:extLst>
            </p:cNvPr>
            <p:cNvSpPr/>
            <p:nvPr/>
          </p:nvSpPr>
          <p:spPr>
            <a:xfrm>
              <a:off x="2310164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Sara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6D3C861-AD01-4B4D-88B7-B065A8100AB3}"/>
                </a:ext>
              </a:extLst>
            </p:cNvPr>
            <p:cNvSpPr/>
            <p:nvPr/>
          </p:nvSpPr>
          <p:spPr>
            <a:xfrm>
              <a:off x="4203132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Pendente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9DA3136-5A9C-422C-A639-CF3B46B05C7E}"/>
                </a:ext>
              </a:extLst>
            </p:cNvPr>
            <p:cNvSpPr/>
            <p:nvPr/>
          </p:nvSpPr>
          <p:spPr>
            <a:xfrm>
              <a:off x="6096100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600" u="sng" dirty="0">
                  <a:solidFill>
                    <a:schemeClr val="tx1"/>
                  </a:solidFill>
                  <a:latin typeface="+mj-lt"/>
                </a:rPr>
                <a:t>VER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DE6C0CE-102D-4223-8CBF-AC4C221AF571}"/>
                </a:ext>
              </a:extLst>
            </p:cNvPr>
            <p:cNvSpPr/>
            <p:nvPr/>
          </p:nvSpPr>
          <p:spPr>
            <a:xfrm>
              <a:off x="7989068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32,79€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A400E10-3FDB-4CBD-8069-C5234CA7EB8E}"/>
              </a:ext>
            </a:extLst>
          </p:cNvPr>
          <p:cNvGrpSpPr/>
          <p:nvPr/>
        </p:nvGrpSpPr>
        <p:grpSpPr>
          <a:xfrm>
            <a:off x="389870" y="3465531"/>
            <a:ext cx="11344161" cy="617073"/>
            <a:chOff x="417196" y="2421899"/>
            <a:chExt cx="9464840" cy="380668"/>
          </a:xfrm>
          <a:solidFill>
            <a:srgbClr val="FDFDFD"/>
          </a:solidFill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1CE5A1B-7C95-4ABB-96AB-4456CEA455D0}"/>
                </a:ext>
              </a:extLst>
            </p:cNvPr>
            <p:cNvSpPr/>
            <p:nvPr/>
          </p:nvSpPr>
          <p:spPr>
            <a:xfrm>
              <a:off x="417196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8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EFD778B-D125-4FBB-9476-A2936A732F6A}"/>
                </a:ext>
              </a:extLst>
            </p:cNvPr>
            <p:cNvSpPr/>
            <p:nvPr/>
          </p:nvSpPr>
          <p:spPr>
            <a:xfrm>
              <a:off x="2310164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Pedro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4343332-B7E6-4E0A-8606-817F00807298}"/>
                </a:ext>
              </a:extLst>
            </p:cNvPr>
            <p:cNvSpPr/>
            <p:nvPr/>
          </p:nvSpPr>
          <p:spPr>
            <a:xfrm>
              <a:off x="4203132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Em processamento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199716E-150F-42B9-97F5-C737D7268CF1}"/>
                </a:ext>
              </a:extLst>
            </p:cNvPr>
            <p:cNvSpPr/>
            <p:nvPr/>
          </p:nvSpPr>
          <p:spPr>
            <a:xfrm>
              <a:off x="6096100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600" u="sng" dirty="0">
                  <a:solidFill>
                    <a:schemeClr val="tx1"/>
                  </a:solidFill>
                  <a:latin typeface="+mj-lt"/>
                </a:rPr>
                <a:t>VER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33F3BC6-4996-4E0E-9391-728AE1BB94D2}"/>
                </a:ext>
              </a:extLst>
            </p:cNvPr>
            <p:cNvSpPr/>
            <p:nvPr/>
          </p:nvSpPr>
          <p:spPr>
            <a:xfrm>
              <a:off x="7989068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12,49€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9FABE02-6EA7-4CD1-A1E8-FFFDAECBD657}"/>
              </a:ext>
            </a:extLst>
          </p:cNvPr>
          <p:cNvGrpSpPr/>
          <p:nvPr/>
        </p:nvGrpSpPr>
        <p:grpSpPr>
          <a:xfrm>
            <a:off x="417196" y="4049530"/>
            <a:ext cx="11357608" cy="617073"/>
            <a:chOff x="417196" y="2421899"/>
            <a:chExt cx="9464840" cy="380668"/>
          </a:xfrm>
          <a:solidFill>
            <a:srgbClr val="FDFDFD"/>
          </a:solidFill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F740986-9CF3-4114-B3EA-5080F41EBDAC}"/>
                </a:ext>
              </a:extLst>
            </p:cNvPr>
            <p:cNvSpPr/>
            <p:nvPr/>
          </p:nvSpPr>
          <p:spPr>
            <a:xfrm>
              <a:off x="417196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7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1EC8080-0298-46FB-A255-21F5AAD6B705}"/>
                </a:ext>
              </a:extLst>
            </p:cNvPr>
            <p:cNvSpPr/>
            <p:nvPr/>
          </p:nvSpPr>
          <p:spPr>
            <a:xfrm>
              <a:off x="2310164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 err="1">
                  <a:solidFill>
                    <a:schemeClr val="tx1"/>
                  </a:solidFill>
                  <a:latin typeface="+mj-lt"/>
                </a:rPr>
                <a:t>User</a:t>
              </a:r>
              <a:endParaRPr lang="pt-PT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D9CDB40-00DD-4D20-9AC1-4CEBA7B9E525}"/>
                </a:ext>
              </a:extLst>
            </p:cNvPr>
            <p:cNvSpPr/>
            <p:nvPr/>
          </p:nvSpPr>
          <p:spPr>
            <a:xfrm>
              <a:off x="4203132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Enviada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B13A587-3A03-4D84-B8CB-4E3DA3C8968E}"/>
                </a:ext>
              </a:extLst>
            </p:cNvPr>
            <p:cNvSpPr/>
            <p:nvPr/>
          </p:nvSpPr>
          <p:spPr>
            <a:xfrm>
              <a:off x="6096100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600" dirty="0">
                  <a:solidFill>
                    <a:schemeClr val="tx1"/>
                  </a:solidFill>
                  <a:latin typeface="+mj-lt"/>
                  <a:hlinkClick r:id="rId1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VER</a:t>
              </a:r>
              <a:endParaRPr lang="pt-PT" sz="1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BA3C6FB-76A1-4B03-88E4-CE69F8D88AF0}"/>
                </a:ext>
              </a:extLst>
            </p:cNvPr>
            <p:cNvSpPr/>
            <p:nvPr/>
          </p:nvSpPr>
          <p:spPr>
            <a:xfrm>
              <a:off x="7989068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14,94€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864FBA9-1D9A-4E98-90DA-576C1544E13A}"/>
              </a:ext>
            </a:extLst>
          </p:cNvPr>
          <p:cNvGrpSpPr/>
          <p:nvPr/>
        </p:nvGrpSpPr>
        <p:grpSpPr>
          <a:xfrm>
            <a:off x="417196" y="4665066"/>
            <a:ext cx="11344160" cy="617073"/>
            <a:chOff x="417196" y="2421899"/>
            <a:chExt cx="9464840" cy="380668"/>
          </a:xfrm>
          <a:solidFill>
            <a:srgbClr val="FDFDFD"/>
          </a:solidFill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1EC305D-E7D0-4DD9-8303-28E228BAA41A}"/>
                </a:ext>
              </a:extLst>
            </p:cNvPr>
            <p:cNvSpPr/>
            <p:nvPr/>
          </p:nvSpPr>
          <p:spPr>
            <a:xfrm>
              <a:off x="417196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6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C696878-36B6-4744-B8C4-52AD20719EEF}"/>
                </a:ext>
              </a:extLst>
            </p:cNvPr>
            <p:cNvSpPr/>
            <p:nvPr/>
          </p:nvSpPr>
          <p:spPr>
            <a:xfrm>
              <a:off x="2310164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José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EF15C51-E510-4187-B3E1-63B495C9DB8B}"/>
                </a:ext>
              </a:extLst>
            </p:cNvPr>
            <p:cNvSpPr/>
            <p:nvPr/>
          </p:nvSpPr>
          <p:spPr>
            <a:xfrm>
              <a:off x="4203132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Enviada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E168B116-87F7-4683-91EC-99A07B863309}"/>
                </a:ext>
              </a:extLst>
            </p:cNvPr>
            <p:cNvSpPr/>
            <p:nvPr/>
          </p:nvSpPr>
          <p:spPr>
            <a:xfrm>
              <a:off x="6030243" y="2421899"/>
              <a:ext cx="2005047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600" u="sng" dirty="0">
                  <a:solidFill>
                    <a:schemeClr val="tx1"/>
                  </a:solidFill>
                  <a:latin typeface="+mj-lt"/>
                </a:rPr>
                <a:t>VER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914494BC-5D12-4933-9D8A-C64DDBE1869A}"/>
                </a:ext>
              </a:extLst>
            </p:cNvPr>
            <p:cNvSpPr/>
            <p:nvPr/>
          </p:nvSpPr>
          <p:spPr>
            <a:xfrm>
              <a:off x="7989068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8,99€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23F72A7-FD96-4A9A-A28D-024513E4AF61}"/>
              </a:ext>
            </a:extLst>
          </p:cNvPr>
          <p:cNvGrpSpPr/>
          <p:nvPr/>
        </p:nvGrpSpPr>
        <p:grpSpPr>
          <a:xfrm>
            <a:off x="417196" y="5286856"/>
            <a:ext cx="11344160" cy="617073"/>
            <a:chOff x="417196" y="2421899"/>
            <a:chExt cx="9464840" cy="380668"/>
          </a:xfrm>
          <a:solidFill>
            <a:srgbClr val="FDFDFD"/>
          </a:solidFill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835EE85-3883-49AF-ABC6-A18F833BB675}"/>
                </a:ext>
              </a:extLst>
            </p:cNvPr>
            <p:cNvSpPr/>
            <p:nvPr/>
          </p:nvSpPr>
          <p:spPr>
            <a:xfrm>
              <a:off x="417196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5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93772BB-8057-4E2D-BDE4-364D7BFF77CD}"/>
                </a:ext>
              </a:extLst>
            </p:cNvPr>
            <p:cNvSpPr/>
            <p:nvPr/>
          </p:nvSpPr>
          <p:spPr>
            <a:xfrm>
              <a:off x="2310164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Catarina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AE248D9-DAC2-4D4E-B620-2376EE9B0507}"/>
                </a:ext>
              </a:extLst>
            </p:cNvPr>
            <p:cNvSpPr/>
            <p:nvPr/>
          </p:nvSpPr>
          <p:spPr>
            <a:xfrm>
              <a:off x="4203132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Enviada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80E9CA8-CD65-4CB4-BEBD-58B63ECBCB1B}"/>
                </a:ext>
              </a:extLst>
            </p:cNvPr>
            <p:cNvSpPr/>
            <p:nvPr/>
          </p:nvSpPr>
          <p:spPr>
            <a:xfrm>
              <a:off x="6096100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600" u="sng" dirty="0">
                  <a:solidFill>
                    <a:schemeClr val="tx1"/>
                  </a:solidFill>
                  <a:latin typeface="+mj-lt"/>
                </a:rPr>
                <a:t>VER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DBF669B6-9875-4E43-B141-83A8D6885DEC}"/>
                </a:ext>
              </a:extLst>
            </p:cNvPr>
            <p:cNvSpPr/>
            <p:nvPr/>
          </p:nvSpPr>
          <p:spPr>
            <a:xfrm>
              <a:off x="7989068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23,99€</a:t>
              </a:r>
            </a:p>
          </p:txBody>
        </p:sp>
      </p:grpSp>
      <p:sp>
        <p:nvSpPr>
          <p:cNvPr id="105" name="Isosceles Triangle 104">
            <a:extLst>
              <a:ext uri="{FF2B5EF4-FFF2-40B4-BE49-F238E27FC236}">
                <a16:creationId xmlns:a16="http://schemas.microsoft.com/office/drawing/2014/main" id="{ED0FB8CB-5669-487B-8707-35E7D8121893}"/>
              </a:ext>
            </a:extLst>
          </p:cNvPr>
          <p:cNvSpPr/>
          <p:nvPr/>
        </p:nvSpPr>
        <p:spPr>
          <a:xfrm rot="10800000">
            <a:off x="7117352" y="3066249"/>
            <a:ext cx="175125" cy="126136"/>
          </a:xfrm>
          <a:prstGeom prst="triangle">
            <a:avLst/>
          </a:prstGeom>
          <a:solidFill>
            <a:srgbClr val="E1E2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Isosceles Triangle 105">
            <a:hlinkClick r:id="rId14" action="ppaction://hlinksldjump"/>
            <a:extLst>
              <a:ext uri="{FF2B5EF4-FFF2-40B4-BE49-F238E27FC236}">
                <a16:creationId xmlns:a16="http://schemas.microsoft.com/office/drawing/2014/main" id="{2721128B-B14E-4660-B0DE-849EA66BB7D0}"/>
              </a:ext>
            </a:extLst>
          </p:cNvPr>
          <p:cNvSpPr/>
          <p:nvPr/>
        </p:nvSpPr>
        <p:spPr>
          <a:xfrm rot="10800000">
            <a:off x="7117352" y="3745872"/>
            <a:ext cx="175125" cy="126136"/>
          </a:xfrm>
          <a:prstGeom prst="triangle">
            <a:avLst/>
          </a:prstGeom>
          <a:solidFill>
            <a:srgbClr val="E1E2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Isosceles Triangle 106">
            <a:hlinkClick r:id="rId14" action="ppaction://hlinksldjump"/>
            <a:extLst>
              <a:ext uri="{FF2B5EF4-FFF2-40B4-BE49-F238E27FC236}">
                <a16:creationId xmlns:a16="http://schemas.microsoft.com/office/drawing/2014/main" id="{DA311C70-7950-4021-BEBD-DB0252243551}"/>
              </a:ext>
            </a:extLst>
          </p:cNvPr>
          <p:cNvSpPr/>
          <p:nvPr/>
        </p:nvSpPr>
        <p:spPr>
          <a:xfrm rot="10800000">
            <a:off x="7117351" y="4352337"/>
            <a:ext cx="175125" cy="126136"/>
          </a:xfrm>
          <a:prstGeom prst="triangle">
            <a:avLst/>
          </a:prstGeom>
          <a:solidFill>
            <a:srgbClr val="E1E2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Isosceles Triangle 107">
            <a:hlinkClick r:id="rId14" action="ppaction://hlinksldjump"/>
            <a:extLst>
              <a:ext uri="{FF2B5EF4-FFF2-40B4-BE49-F238E27FC236}">
                <a16:creationId xmlns:a16="http://schemas.microsoft.com/office/drawing/2014/main" id="{3F1AD355-5B05-4213-8236-C5532CC7A22A}"/>
              </a:ext>
            </a:extLst>
          </p:cNvPr>
          <p:cNvSpPr/>
          <p:nvPr/>
        </p:nvSpPr>
        <p:spPr>
          <a:xfrm rot="10800000">
            <a:off x="7117350" y="4972011"/>
            <a:ext cx="175125" cy="126136"/>
          </a:xfrm>
          <a:prstGeom prst="triangle">
            <a:avLst/>
          </a:prstGeom>
          <a:solidFill>
            <a:srgbClr val="E1E2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Isosceles Triangle 108">
            <a:hlinkClick r:id="rId14" action="ppaction://hlinksldjump"/>
            <a:extLst>
              <a:ext uri="{FF2B5EF4-FFF2-40B4-BE49-F238E27FC236}">
                <a16:creationId xmlns:a16="http://schemas.microsoft.com/office/drawing/2014/main" id="{FE8E83DD-94DE-4243-9B1F-FD628E6C2A0A}"/>
              </a:ext>
            </a:extLst>
          </p:cNvPr>
          <p:cNvSpPr/>
          <p:nvPr/>
        </p:nvSpPr>
        <p:spPr>
          <a:xfrm rot="10800000">
            <a:off x="7117352" y="5566883"/>
            <a:ext cx="175125" cy="126136"/>
          </a:xfrm>
          <a:prstGeom prst="triangle">
            <a:avLst/>
          </a:prstGeom>
          <a:solidFill>
            <a:srgbClr val="E1E2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9C8D96E9-50D4-49AF-954C-502DB1F96AFE}"/>
              </a:ext>
            </a:extLst>
          </p:cNvPr>
          <p:cNvSpPr/>
          <p:nvPr/>
        </p:nvSpPr>
        <p:spPr>
          <a:xfrm>
            <a:off x="11608722" y="2849916"/>
            <a:ext cx="133686" cy="3017072"/>
          </a:xfrm>
          <a:prstGeom prst="roundRect">
            <a:avLst/>
          </a:prstGeom>
          <a:solidFill>
            <a:srgbClr val="EFF0F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C2992042-CF25-4525-BBCB-F14E1E29DC1A}"/>
              </a:ext>
            </a:extLst>
          </p:cNvPr>
          <p:cNvSpPr/>
          <p:nvPr/>
        </p:nvSpPr>
        <p:spPr>
          <a:xfrm>
            <a:off x="11643721" y="4562583"/>
            <a:ext cx="63687" cy="884509"/>
          </a:xfrm>
          <a:prstGeom prst="roundRect">
            <a:avLst/>
          </a:prstGeom>
          <a:solidFill>
            <a:srgbClr val="E1E2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Graphic 12" descr="Cursor">
            <a:extLst>
              <a:ext uri="{FF2B5EF4-FFF2-40B4-BE49-F238E27FC236}">
                <a16:creationId xmlns:a16="http://schemas.microsoft.com/office/drawing/2014/main" id="{202782EC-12A3-42F0-BF17-8F699E0D2F7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367521" y="4294452"/>
            <a:ext cx="540730" cy="540730"/>
          </a:xfrm>
          <a:prstGeom prst="rect">
            <a:avLst/>
          </a:prstGeom>
        </p:spPr>
      </p:pic>
      <p:sp>
        <p:nvSpPr>
          <p:cNvPr id="81" name="Rectangle: Rounded Corners 80">
            <a:hlinkClick r:id="rId17" action="ppaction://hlinksldjump"/>
            <a:extLst>
              <a:ext uri="{FF2B5EF4-FFF2-40B4-BE49-F238E27FC236}">
                <a16:creationId xmlns:a16="http://schemas.microsoft.com/office/drawing/2014/main" id="{93BED71A-49E9-4142-A370-8C5E7A7BFE20}"/>
              </a:ext>
            </a:extLst>
          </p:cNvPr>
          <p:cNvSpPr/>
          <p:nvPr/>
        </p:nvSpPr>
        <p:spPr>
          <a:xfrm>
            <a:off x="7330124" y="1425789"/>
            <a:ext cx="2087681" cy="96611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FFDE59"/>
                </a:solidFill>
                <a:latin typeface="+mj-lt"/>
              </a:rPr>
              <a:t>Veja os produtos de uma determinada encomenda.</a:t>
            </a:r>
          </a:p>
        </p:txBody>
      </p:sp>
      <p:sp>
        <p:nvSpPr>
          <p:cNvPr id="96" name="Rectangle: Rounded Corners 95">
            <a:hlinkClick r:id="rId17" action="ppaction://hlinksldjump"/>
            <a:extLst>
              <a:ext uri="{FF2B5EF4-FFF2-40B4-BE49-F238E27FC236}">
                <a16:creationId xmlns:a16="http://schemas.microsoft.com/office/drawing/2014/main" id="{1F395C59-7A1D-4F7E-8B77-62753FAB4A37}"/>
              </a:ext>
            </a:extLst>
          </p:cNvPr>
          <p:cNvSpPr/>
          <p:nvPr/>
        </p:nvSpPr>
        <p:spPr>
          <a:xfrm>
            <a:off x="4641104" y="1113297"/>
            <a:ext cx="2607744" cy="129449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FFDE59"/>
                </a:solidFill>
                <a:latin typeface="+mj-lt"/>
              </a:rPr>
              <a:t>É possível alterar o estado da encomenda para Pendente, Em Processamento ou Enviada.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EF79D05-F1D1-44C5-A6F6-DD759B307713}"/>
              </a:ext>
            </a:extLst>
          </p:cNvPr>
          <p:cNvGrpSpPr/>
          <p:nvPr/>
        </p:nvGrpSpPr>
        <p:grpSpPr>
          <a:xfrm>
            <a:off x="10577694" y="1002915"/>
            <a:ext cx="1271424" cy="574581"/>
            <a:chOff x="10121265" y="5425298"/>
            <a:chExt cx="1271424" cy="574581"/>
          </a:xfrm>
        </p:grpSpPr>
        <p:sp>
          <p:nvSpPr>
            <p:cNvPr id="98" name="Rectangle: Rounded Corners 97">
              <a:hlinkClick r:id="rId18" action="ppaction://hlinksldjump"/>
              <a:extLst>
                <a:ext uri="{FF2B5EF4-FFF2-40B4-BE49-F238E27FC236}">
                  <a16:creationId xmlns:a16="http://schemas.microsoft.com/office/drawing/2014/main" id="{32F1B3D2-EA32-4AB0-80B9-40751D261B70}"/>
                </a:ext>
              </a:extLst>
            </p:cNvPr>
            <p:cNvSpPr/>
            <p:nvPr/>
          </p:nvSpPr>
          <p:spPr>
            <a:xfrm>
              <a:off x="10121265" y="5483079"/>
              <a:ext cx="1271424" cy="466235"/>
            </a:xfrm>
            <a:prstGeom prst="roundRect">
              <a:avLst/>
            </a:prstGeom>
            <a:solidFill>
              <a:srgbClr val="FFDE5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PT" dirty="0">
                  <a:solidFill>
                    <a:schemeClr val="tx1"/>
                  </a:solidFill>
                </a:rPr>
                <a:t>Voltar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9" name="Graphic 98" descr="Arrow Right">
              <a:extLst>
                <a:ext uri="{FF2B5EF4-FFF2-40B4-BE49-F238E27FC236}">
                  <a16:creationId xmlns:a16="http://schemas.microsoft.com/office/drawing/2014/main" id="{C9956F49-61C8-4E7B-9BE9-F7D7E9A61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rot="10800000">
              <a:off x="10207906" y="5425298"/>
              <a:ext cx="421994" cy="574581"/>
            </a:xfrm>
            <a:prstGeom prst="rect">
              <a:avLst/>
            </a:prstGeom>
          </p:spPr>
        </p:pic>
      </p:grpSp>
      <p:pic>
        <p:nvPicPr>
          <p:cNvPr id="100" name="Graphic 99" descr="Cursor">
            <a:extLst>
              <a:ext uri="{FF2B5EF4-FFF2-40B4-BE49-F238E27FC236}">
                <a16:creationId xmlns:a16="http://schemas.microsoft.com/office/drawing/2014/main" id="{C31C299D-3B83-402D-BE1A-8578EB9DCEB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665394" y="1303349"/>
            <a:ext cx="540730" cy="540730"/>
          </a:xfrm>
          <a:prstGeom prst="rect">
            <a:avLst/>
          </a:prstGeom>
        </p:spPr>
      </p:pic>
      <p:sp>
        <p:nvSpPr>
          <p:cNvPr id="88" name="TextBox 87">
            <a:hlinkClick r:id="rId23" action="ppaction://hlinksldjump"/>
            <a:extLst>
              <a:ext uri="{FF2B5EF4-FFF2-40B4-BE49-F238E27FC236}">
                <a16:creationId xmlns:a16="http://schemas.microsoft.com/office/drawing/2014/main" id="{8AEA4E6B-004A-426E-97A6-BDA6CEC09A79}"/>
              </a:ext>
            </a:extLst>
          </p:cNvPr>
          <p:cNvSpPr txBox="1"/>
          <p:nvPr/>
        </p:nvSpPr>
        <p:spPr>
          <a:xfrm>
            <a:off x="7416504" y="226669"/>
            <a:ext cx="130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SOBRE NÓS</a:t>
            </a:r>
          </a:p>
        </p:txBody>
      </p:sp>
      <p:pic>
        <p:nvPicPr>
          <p:cNvPr id="101" name="Picture 100" descr="A close up of a logo&#10;&#10;Description automatically generated">
            <a:extLst>
              <a:ext uri="{FF2B5EF4-FFF2-40B4-BE49-F238E27FC236}">
                <a16:creationId xmlns:a16="http://schemas.microsoft.com/office/drawing/2014/main" id="{8B0A18DD-EF98-4CDB-AC4C-4C5B04AB88C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371" y="290250"/>
            <a:ext cx="261347" cy="26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428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71BE32-C23D-4C98-AE3D-A136DE0AEB74}"/>
              </a:ext>
            </a:extLst>
          </p:cNvPr>
          <p:cNvSpPr/>
          <p:nvPr/>
        </p:nvSpPr>
        <p:spPr>
          <a:xfrm>
            <a:off x="0" y="-1"/>
            <a:ext cx="12192000" cy="745994"/>
          </a:xfrm>
          <a:prstGeom prst="rect">
            <a:avLst/>
          </a:prstGeom>
          <a:solidFill>
            <a:srgbClr val="FFDE59"/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5E7F670-0E51-499E-A2A7-4ABED26317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" t="26711" r="-271" b="30225"/>
          <a:stretch/>
        </p:blipFill>
        <p:spPr>
          <a:xfrm>
            <a:off x="843171" y="39642"/>
            <a:ext cx="1600926" cy="689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49C3D8-57FF-4E4A-A68F-D6BC3FF3E402}"/>
              </a:ext>
            </a:extLst>
          </p:cNvPr>
          <p:cNvSpPr txBox="1"/>
          <p:nvPr/>
        </p:nvSpPr>
        <p:spPr>
          <a:xfrm>
            <a:off x="7617610" y="226669"/>
            <a:ext cx="1512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15" name="TextBox 14">
            <a:hlinkClick r:id="rId3" action="ppaction://hlinksldjump"/>
            <a:extLst>
              <a:ext uri="{FF2B5EF4-FFF2-40B4-BE49-F238E27FC236}">
                <a16:creationId xmlns:a16="http://schemas.microsoft.com/office/drawing/2014/main" id="{22AD985C-1A33-429C-A34E-B402B4AD27D2}"/>
              </a:ext>
            </a:extLst>
          </p:cNvPr>
          <p:cNvSpPr txBox="1"/>
          <p:nvPr/>
        </p:nvSpPr>
        <p:spPr>
          <a:xfrm>
            <a:off x="6030243" y="227052"/>
            <a:ext cx="117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LIVRARIAS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9CE2292-5870-4135-914D-439798E0A6D2}"/>
              </a:ext>
            </a:extLst>
          </p:cNvPr>
          <p:cNvGrpSpPr/>
          <p:nvPr/>
        </p:nvGrpSpPr>
        <p:grpSpPr>
          <a:xfrm>
            <a:off x="3718315" y="193221"/>
            <a:ext cx="922789" cy="436228"/>
            <a:chOff x="3718315" y="193221"/>
            <a:chExt cx="922789" cy="436228"/>
          </a:xfrm>
          <a:solidFill>
            <a:srgbClr val="FFDE59"/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FBF59D0-3AB8-476B-9CEF-7AAAB60A8AE5}"/>
                </a:ext>
              </a:extLst>
            </p:cNvPr>
            <p:cNvSpPr/>
            <p:nvPr/>
          </p:nvSpPr>
          <p:spPr>
            <a:xfrm>
              <a:off x="3718315" y="193221"/>
              <a:ext cx="922789" cy="436228"/>
            </a:xfrm>
            <a:prstGeom prst="roundRect">
              <a:avLst/>
            </a:prstGeom>
            <a:grpFill/>
            <a:ln>
              <a:solidFill>
                <a:srgbClr val="FFDE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hlinkClick r:id="rId4" action="ppaction://hlinksldjump"/>
              <a:extLst>
                <a:ext uri="{FF2B5EF4-FFF2-40B4-BE49-F238E27FC236}">
                  <a16:creationId xmlns:a16="http://schemas.microsoft.com/office/drawing/2014/main" id="{115DC29B-9CDE-402F-ABA9-6805BE50845A}"/>
                </a:ext>
              </a:extLst>
            </p:cNvPr>
            <p:cNvSpPr txBox="1"/>
            <p:nvPr/>
          </p:nvSpPr>
          <p:spPr>
            <a:xfrm>
              <a:off x="3792673" y="226669"/>
              <a:ext cx="786706" cy="369332"/>
            </a:xfrm>
            <a:prstGeom prst="rect">
              <a:avLst/>
            </a:prstGeom>
            <a:grpFill/>
            <a:ln>
              <a:solidFill>
                <a:srgbClr val="FFDE5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PT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HOME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17C8445B-7EBA-43CC-A70A-5B8CBC5E87E1}"/>
              </a:ext>
            </a:extLst>
          </p:cNvPr>
          <p:cNvSpPr/>
          <p:nvPr/>
        </p:nvSpPr>
        <p:spPr>
          <a:xfrm>
            <a:off x="0" y="6072508"/>
            <a:ext cx="12192000" cy="78549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4566F5-C22F-48DC-B0EB-B925745C34CF}"/>
              </a:ext>
            </a:extLst>
          </p:cNvPr>
          <p:cNvSpPr txBox="1"/>
          <p:nvPr/>
        </p:nvSpPr>
        <p:spPr>
          <a:xfrm>
            <a:off x="4745194" y="6648855"/>
            <a:ext cx="3167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1"/>
                </a:solidFill>
              </a:rPr>
              <a:t> ©2020 All rights reserved | Book Riot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7DC571-D8B9-4A93-8D54-22478974F4CA}"/>
              </a:ext>
            </a:extLst>
          </p:cNvPr>
          <p:cNvSpPr txBox="1"/>
          <p:nvPr/>
        </p:nvSpPr>
        <p:spPr>
          <a:xfrm>
            <a:off x="9841062" y="6081478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CONTACTO</a:t>
            </a:r>
          </a:p>
        </p:txBody>
      </p:sp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DCEE0CA-56B4-4A52-929E-41934AFB16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058" y="6376200"/>
            <a:ext cx="202588" cy="202588"/>
          </a:xfrm>
          <a:prstGeom prst="rect">
            <a:avLst/>
          </a:prstGeom>
        </p:spPr>
      </p:pic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A219D6B4-DF36-4216-A640-EA83B0D0AE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113" y="6604800"/>
            <a:ext cx="202589" cy="202589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9FBFB8-6499-421C-824C-456FD04C9B93}"/>
              </a:ext>
            </a:extLst>
          </p:cNvPr>
          <p:cNvCxnSpPr>
            <a:cxnSpLocks/>
          </p:cNvCxnSpPr>
          <p:nvPr/>
        </p:nvCxnSpPr>
        <p:spPr>
          <a:xfrm>
            <a:off x="9935932" y="6343756"/>
            <a:ext cx="964734" cy="8388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BA089A-9087-4B38-934E-5D4F7463FD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245" y="6374370"/>
            <a:ext cx="237755" cy="237755"/>
          </a:xfrm>
          <a:prstGeom prst="rect">
            <a:avLst/>
          </a:prstGeom>
        </p:spPr>
      </p:pic>
      <p:pic>
        <p:nvPicPr>
          <p:cNvPr id="36" name="Picture 35" descr="A picture containing drawing&#10;&#10;Description automatically generated">
            <a:extLst>
              <a:ext uri="{FF2B5EF4-FFF2-40B4-BE49-F238E27FC236}">
                <a16:creationId xmlns:a16="http://schemas.microsoft.com/office/drawing/2014/main" id="{279DBE4F-1809-4A79-BAD7-95DF12FCE2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878" y="6374369"/>
            <a:ext cx="237755" cy="23775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0A4B33D-68B3-492F-B2D7-20EE057A86BE}"/>
              </a:ext>
            </a:extLst>
          </p:cNvPr>
          <p:cNvSpPr txBox="1"/>
          <p:nvPr/>
        </p:nvSpPr>
        <p:spPr>
          <a:xfrm>
            <a:off x="122656" y="6055775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LINKS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C3DBA0F-C164-4E13-B72A-66F721D7E3D6}"/>
              </a:ext>
            </a:extLst>
          </p:cNvPr>
          <p:cNvCxnSpPr>
            <a:cxnSpLocks/>
          </p:cNvCxnSpPr>
          <p:nvPr/>
        </p:nvCxnSpPr>
        <p:spPr>
          <a:xfrm>
            <a:off x="204620" y="6293010"/>
            <a:ext cx="537017" cy="0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6F174C8-3A37-48AB-B48A-C26EFFD986DB}"/>
              </a:ext>
            </a:extLst>
          </p:cNvPr>
          <p:cNvSpPr txBox="1"/>
          <p:nvPr/>
        </p:nvSpPr>
        <p:spPr>
          <a:xfrm>
            <a:off x="122656" y="6332734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HOME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A99799-BF7A-4262-832E-B4756CEB2934}"/>
              </a:ext>
            </a:extLst>
          </p:cNvPr>
          <p:cNvSpPr txBox="1"/>
          <p:nvPr/>
        </p:nvSpPr>
        <p:spPr>
          <a:xfrm>
            <a:off x="122656" y="6485227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LIVROS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575045-48E3-436B-95E8-7FFF603D7017}"/>
              </a:ext>
            </a:extLst>
          </p:cNvPr>
          <p:cNvSpPr txBox="1"/>
          <p:nvPr/>
        </p:nvSpPr>
        <p:spPr>
          <a:xfrm>
            <a:off x="128530" y="6627058"/>
            <a:ext cx="12671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LIVRARIAS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10873F2-DC9E-4F96-A315-43BCED7641C0}"/>
              </a:ext>
            </a:extLst>
          </p:cNvPr>
          <p:cNvSpPr txBox="1"/>
          <p:nvPr/>
        </p:nvSpPr>
        <p:spPr>
          <a:xfrm>
            <a:off x="9872139" y="6374369"/>
            <a:ext cx="10923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>
                <a:solidFill>
                  <a:schemeClr val="bg1"/>
                </a:solidFill>
              </a:rPr>
              <a:t>+351 926985697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3740D9-71C4-417E-8BB3-7EB984C950F9}"/>
              </a:ext>
            </a:extLst>
          </p:cNvPr>
          <p:cNvSpPr txBox="1"/>
          <p:nvPr/>
        </p:nvSpPr>
        <p:spPr>
          <a:xfrm>
            <a:off x="9875869" y="6604800"/>
            <a:ext cx="11985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u="sng" dirty="0">
                <a:solidFill>
                  <a:schemeClr val="bg1"/>
                </a:solidFill>
              </a:rPr>
              <a:t>bookriot@gmail.com</a:t>
            </a:r>
          </a:p>
        </p:txBody>
      </p:sp>
      <p:sp>
        <p:nvSpPr>
          <p:cNvPr id="39" name="TextBox 38">
            <a:hlinkClick r:id="rId9" action="ppaction://hlinksldjump"/>
            <a:extLst>
              <a:ext uri="{FF2B5EF4-FFF2-40B4-BE49-F238E27FC236}">
                <a16:creationId xmlns:a16="http://schemas.microsoft.com/office/drawing/2014/main" id="{37C73D57-0AC5-4BC1-A0D4-4FDACA3888A9}"/>
              </a:ext>
            </a:extLst>
          </p:cNvPr>
          <p:cNvSpPr txBox="1"/>
          <p:nvPr/>
        </p:nvSpPr>
        <p:spPr>
          <a:xfrm>
            <a:off x="5009813" y="226669"/>
            <a:ext cx="84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LIVROS</a:t>
            </a:r>
          </a:p>
        </p:txBody>
      </p:sp>
      <p:pic>
        <p:nvPicPr>
          <p:cNvPr id="43" name="Picture 42" descr="A close up of a logo&#10;&#10;Description automatically generated">
            <a:extLst>
              <a:ext uri="{FF2B5EF4-FFF2-40B4-BE49-F238E27FC236}">
                <a16:creationId xmlns:a16="http://schemas.microsoft.com/office/drawing/2014/main" id="{787CEE18-E8D4-4B93-AF29-4D12ACEA40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86697" y="279126"/>
            <a:ext cx="269554" cy="269554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5F6D6CF4-2850-4799-BFAF-75A546399C20}"/>
              </a:ext>
            </a:extLst>
          </p:cNvPr>
          <p:cNvSpPr txBox="1"/>
          <p:nvPr/>
        </p:nvSpPr>
        <p:spPr>
          <a:xfrm>
            <a:off x="741637" y="1136157"/>
            <a:ext cx="4535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>
                <a:latin typeface="+mj-lt"/>
              </a:rPr>
              <a:t>Encomendas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EACDF1-7D37-4D89-83E2-499210D70BBA}"/>
              </a:ext>
            </a:extLst>
          </p:cNvPr>
          <p:cNvGrpSpPr/>
          <p:nvPr/>
        </p:nvGrpSpPr>
        <p:grpSpPr>
          <a:xfrm>
            <a:off x="843171" y="1875111"/>
            <a:ext cx="3697976" cy="371475"/>
            <a:chOff x="843171" y="1875111"/>
            <a:chExt cx="3697976" cy="371475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FE3E226-7C39-4702-B21F-650B1F418D2B}"/>
                </a:ext>
              </a:extLst>
            </p:cNvPr>
            <p:cNvSpPr/>
            <p:nvPr/>
          </p:nvSpPr>
          <p:spPr>
            <a:xfrm>
              <a:off x="843171" y="1875111"/>
              <a:ext cx="3697976" cy="3714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PT" dirty="0" err="1">
                  <a:solidFill>
                    <a:schemeClr val="tx1"/>
                  </a:solidFill>
                  <a:latin typeface="+mj-lt"/>
                </a:rPr>
                <a:t>Search</a:t>
              </a:r>
              <a:endParaRPr lang="en-US" dirty="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3" name="Graphic 2" descr="Magnifying glass">
              <a:extLst>
                <a:ext uri="{FF2B5EF4-FFF2-40B4-BE49-F238E27FC236}">
                  <a16:creationId xmlns:a16="http://schemas.microsoft.com/office/drawing/2014/main" id="{6E2580C7-012A-450C-91EB-A5E820145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79709" y="1915773"/>
              <a:ext cx="290150" cy="29015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4FE108C-5B00-4136-BC97-2AA8E9B39D13}"/>
              </a:ext>
            </a:extLst>
          </p:cNvPr>
          <p:cNvGrpSpPr/>
          <p:nvPr/>
        </p:nvGrpSpPr>
        <p:grpSpPr>
          <a:xfrm>
            <a:off x="417195" y="2421899"/>
            <a:ext cx="11357609" cy="380668"/>
            <a:chOff x="417196" y="2421899"/>
            <a:chExt cx="9464840" cy="380668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FA77BE8-7514-4562-9030-FE6D86C91EEC}"/>
                </a:ext>
              </a:extLst>
            </p:cNvPr>
            <p:cNvSpPr/>
            <p:nvPr/>
          </p:nvSpPr>
          <p:spPr>
            <a:xfrm>
              <a:off x="417196" y="2421899"/>
              <a:ext cx="1892968" cy="380668"/>
            </a:xfrm>
            <a:prstGeom prst="rect">
              <a:avLst/>
            </a:prstGeom>
            <a:solidFill>
              <a:srgbClr val="EFF0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NÚMERO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335E417-780E-4601-9B9D-039975A92B23}"/>
                </a:ext>
              </a:extLst>
            </p:cNvPr>
            <p:cNvSpPr/>
            <p:nvPr/>
          </p:nvSpPr>
          <p:spPr>
            <a:xfrm>
              <a:off x="2310164" y="2421899"/>
              <a:ext cx="1892968" cy="380668"/>
            </a:xfrm>
            <a:prstGeom prst="rect">
              <a:avLst/>
            </a:prstGeom>
            <a:solidFill>
              <a:srgbClr val="EFF0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NOME CLIENTE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E2C966C-C398-4D0E-9488-000F1C4DEA32}"/>
                </a:ext>
              </a:extLst>
            </p:cNvPr>
            <p:cNvSpPr/>
            <p:nvPr/>
          </p:nvSpPr>
          <p:spPr>
            <a:xfrm>
              <a:off x="4203132" y="2421899"/>
              <a:ext cx="1892968" cy="380668"/>
            </a:xfrm>
            <a:prstGeom prst="rect">
              <a:avLst/>
            </a:prstGeom>
            <a:solidFill>
              <a:srgbClr val="EFF0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ESTADO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56C7B6B-EA85-4972-A571-40E7696C3DD8}"/>
                </a:ext>
              </a:extLst>
            </p:cNvPr>
            <p:cNvSpPr/>
            <p:nvPr/>
          </p:nvSpPr>
          <p:spPr>
            <a:xfrm>
              <a:off x="6096100" y="2421899"/>
              <a:ext cx="1892968" cy="380668"/>
            </a:xfrm>
            <a:prstGeom prst="rect">
              <a:avLst/>
            </a:prstGeom>
            <a:solidFill>
              <a:srgbClr val="EFF0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PRODUTOS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C0271CC-3D98-441A-9376-C84380831651}"/>
                </a:ext>
              </a:extLst>
            </p:cNvPr>
            <p:cNvSpPr/>
            <p:nvPr/>
          </p:nvSpPr>
          <p:spPr>
            <a:xfrm>
              <a:off x="7989068" y="2421899"/>
              <a:ext cx="1892968" cy="380668"/>
            </a:xfrm>
            <a:prstGeom prst="rect">
              <a:avLst/>
            </a:prstGeom>
            <a:solidFill>
              <a:srgbClr val="EFF0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VALOR</a:t>
              </a: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B2CF231-E04D-4913-BF03-2D7149584B8B}"/>
              </a:ext>
            </a:extLst>
          </p:cNvPr>
          <p:cNvCxnSpPr>
            <a:cxnSpLocks/>
          </p:cNvCxnSpPr>
          <p:nvPr/>
        </p:nvCxnSpPr>
        <p:spPr>
          <a:xfrm>
            <a:off x="417196" y="2802567"/>
            <a:ext cx="11344160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573F574-3DC4-44EF-88F0-89064F5BFEE6}"/>
              </a:ext>
            </a:extLst>
          </p:cNvPr>
          <p:cNvGrpSpPr/>
          <p:nvPr/>
        </p:nvGrpSpPr>
        <p:grpSpPr>
          <a:xfrm>
            <a:off x="417195" y="2818458"/>
            <a:ext cx="11344161" cy="617073"/>
            <a:chOff x="417196" y="2421899"/>
            <a:chExt cx="9464840" cy="380668"/>
          </a:xfrm>
          <a:solidFill>
            <a:srgbClr val="FDFDFD"/>
          </a:solidFill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489F4E-B78B-47F8-A6C0-6620335033CE}"/>
                </a:ext>
              </a:extLst>
            </p:cNvPr>
            <p:cNvSpPr/>
            <p:nvPr/>
          </p:nvSpPr>
          <p:spPr>
            <a:xfrm>
              <a:off x="417196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9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9F52E54-F2CD-4730-811D-6599BE757004}"/>
                </a:ext>
              </a:extLst>
            </p:cNvPr>
            <p:cNvSpPr/>
            <p:nvPr/>
          </p:nvSpPr>
          <p:spPr>
            <a:xfrm>
              <a:off x="2310164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Sara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6D3C861-AD01-4B4D-88B7-B065A8100AB3}"/>
                </a:ext>
              </a:extLst>
            </p:cNvPr>
            <p:cNvSpPr/>
            <p:nvPr/>
          </p:nvSpPr>
          <p:spPr>
            <a:xfrm>
              <a:off x="4203132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Pendente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9DA3136-5A9C-422C-A639-CF3B46B05C7E}"/>
                </a:ext>
              </a:extLst>
            </p:cNvPr>
            <p:cNvSpPr/>
            <p:nvPr/>
          </p:nvSpPr>
          <p:spPr>
            <a:xfrm>
              <a:off x="6096100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600" u="sng" dirty="0">
                  <a:solidFill>
                    <a:schemeClr val="tx1"/>
                  </a:solidFill>
                  <a:latin typeface="+mj-lt"/>
                </a:rPr>
                <a:t>VER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DE6C0CE-102D-4223-8CBF-AC4C221AF571}"/>
                </a:ext>
              </a:extLst>
            </p:cNvPr>
            <p:cNvSpPr/>
            <p:nvPr/>
          </p:nvSpPr>
          <p:spPr>
            <a:xfrm>
              <a:off x="7989068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32,79€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A400E10-3FDB-4CBD-8069-C5234CA7EB8E}"/>
              </a:ext>
            </a:extLst>
          </p:cNvPr>
          <p:cNvGrpSpPr/>
          <p:nvPr/>
        </p:nvGrpSpPr>
        <p:grpSpPr>
          <a:xfrm>
            <a:off x="389870" y="3465531"/>
            <a:ext cx="11344161" cy="617073"/>
            <a:chOff x="417196" y="2421899"/>
            <a:chExt cx="9464840" cy="380668"/>
          </a:xfrm>
          <a:solidFill>
            <a:srgbClr val="FDFDFD"/>
          </a:solidFill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1CE5A1B-7C95-4ABB-96AB-4456CEA455D0}"/>
                </a:ext>
              </a:extLst>
            </p:cNvPr>
            <p:cNvSpPr/>
            <p:nvPr/>
          </p:nvSpPr>
          <p:spPr>
            <a:xfrm>
              <a:off x="417196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8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EFD778B-D125-4FBB-9476-A2936A732F6A}"/>
                </a:ext>
              </a:extLst>
            </p:cNvPr>
            <p:cNvSpPr/>
            <p:nvPr/>
          </p:nvSpPr>
          <p:spPr>
            <a:xfrm>
              <a:off x="2310164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Pedro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4343332-B7E6-4E0A-8606-817F00807298}"/>
                </a:ext>
              </a:extLst>
            </p:cNvPr>
            <p:cNvSpPr/>
            <p:nvPr/>
          </p:nvSpPr>
          <p:spPr>
            <a:xfrm>
              <a:off x="4203132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Em processamento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199716E-150F-42B9-97F5-C737D7268CF1}"/>
                </a:ext>
              </a:extLst>
            </p:cNvPr>
            <p:cNvSpPr/>
            <p:nvPr/>
          </p:nvSpPr>
          <p:spPr>
            <a:xfrm>
              <a:off x="6096100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600" u="sng" dirty="0">
                  <a:solidFill>
                    <a:schemeClr val="tx1"/>
                  </a:solidFill>
                  <a:latin typeface="+mj-lt"/>
                </a:rPr>
                <a:t>VER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33F3BC6-4996-4E0E-9391-728AE1BB94D2}"/>
                </a:ext>
              </a:extLst>
            </p:cNvPr>
            <p:cNvSpPr/>
            <p:nvPr/>
          </p:nvSpPr>
          <p:spPr>
            <a:xfrm>
              <a:off x="7989068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12,49€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9FABE02-6EA7-4CD1-A1E8-FFFDAECBD657}"/>
              </a:ext>
            </a:extLst>
          </p:cNvPr>
          <p:cNvGrpSpPr/>
          <p:nvPr/>
        </p:nvGrpSpPr>
        <p:grpSpPr>
          <a:xfrm>
            <a:off x="417196" y="4049530"/>
            <a:ext cx="11357608" cy="617073"/>
            <a:chOff x="417196" y="2421899"/>
            <a:chExt cx="9464840" cy="380668"/>
          </a:xfrm>
          <a:solidFill>
            <a:srgbClr val="FDFDFD"/>
          </a:solidFill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F740986-9CF3-4114-B3EA-5080F41EBDAC}"/>
                </a:ext>
              </a:extLst>
            </p:cNvPr>
            <p:cNvSpPr/>
            <p:nvPr/>
          </p:nvSpPr>
          <p:spPr>
            <a:xfrm>
              <a:off x="417196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7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1EC8080-0298-46FB-A255-21F5AAD6B705}"/>
                </a:ext>
              </a:extLst>
            </p:cNvPr>
            <p:cNvSpPr/>
            <p:nvPr/>
          </p:nvSpPr>
          <p:spPr>
            <a:xfrm>
              <a:off x="2310164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 err="1">
                  <a:solidFill>
                    <a:schemeClr val="tx1"/>
                  </a:solidFill>
                  <a:latin typeface="+mj-lt"/>
                </a:rPr>
                <a:t>User</a:t>
              </a:r>
              <a:endParaRPr lang="pt-PT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D9CDB40-00DD-4D20-9AC1-4CEBA7B9E525}"/>
                </a:ext>
              </a:extLst>
            </p:cNvPr>
            <p:cNvSpPr/>
            <p:nvPr/>
          </p:nvSpPr>
          <p:spPr>
            <a:xfrm>
              <a:off x="4203132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Enviada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B13A587-3A03-4D84-B8CB-4E3DA3C8968E}"/>
                </a:ext>
              </a:extLst>
            </p:cNvPr>
            <p:cNvSpPr/>
            <p:nvPr/>
          </p:nvSpPr>
          <p:spPr>
            <a:xfrm>
              <a:off x="6096100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600" u="sng" dirty="0">
                  <a:solidFill>
                    <a:schemeClr val="tx1"/>
                  </a:solidFill>
                  <a:latin typeface="+mj-lt"/>
                  <a:hlinkClick r:id="rId1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VER</a:t>
              </a:r>
              <a:endParaRPr lang="pt-PT" sz="1600" u="sng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BA3C6FB-76A1-4B03-88E4-CE69F8D88AF0}"/>
                </a:ext>
              </a:extLst>
            </p:cNvPr>
            <p:cNvSpPr/>
            <p:nvPr/>
          </p:nvSpPr>
          <p:spPr>
            <a:xfrm>
              <a:off x="7989068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14,94€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864FBA9-1D9A-4E98-90DA-576C1544E13A}"/>
              </a:ext>
            </a:extLst>
          </p:cNvPr>
          <p:cNvGrpSpPr/>
          <p:nvPr/>
        </p:nvGrpSpPr>
        <p:grpSpPr>
          <a:xfrm>
            <a:off x="417196" y="4665066"/>
            <a:ext cx="11344160" cy="617073"/>
            <a:chOff x="417196" y="2421899"/>
            <a:chExt cx="9464840" cy="380668"/>
          </a:xfrm>
          <a:solidFill>
            <a:srgbClr val="FDFDFD"/>
          </a:solidFill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1EC305D-E7D0-4DD9-8303-28E228BAA41A}"/>
                </a:ext>
              </a:extLst>
            </p:cNvPr>
            <p:cNvSpPr/>
            <p:nvPr/>
          </p:nvSpPr>
          <p:spPr>
            <a:xfrm>
              <a:off x="417196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6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C696878-36B6-4744-B8C4-52AD20719EEF}"/>
                </a:ext>
              </a:extLst>
            </p:cNvPr>
            <p:cNvSpPr/>
            <p:nvPr/>
          </p:nvSpPr>
          <p:spPr>
            <a:xfrm>
              <a:off x="2310164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José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EF15C51-E510-4187-B3E1-63B495C9DB8B}"/>
                </a:ext>
              </a:extLst>
            </p:cNvPr>
            <p:cNvSpPr/>
            <p:nvPr/>
          </p:nvSpPr>
          <p:spPr>
            <a:xfrm>
              <a:off x="4203132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Enviada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E168B116-87F7-4683-91EC-99A07B863309}"/>
                </a:ext>
              </a:extLst>
            </p:cNvPr>
            <p:cNvSpPr/>
            <p:nvPr/>
          </p:nvSpPr>
          <p:spPr>
            <a:xfrm>
              <a:off x="6030243" y="2421899"/>
              <a:ext cx="2005047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600" u="sng" dirty="0">
                  <a:solidFill>
                    <a:schemeClr val="tx1"/>
                  </a:solidFill>
                  <a:latin typeface="+mj-lt"/>
                </a:rPr>
                <a:t>VER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914494BC-5D12-4933-9D8A-C64DDBE1869A}"/>
                </a:ext>
              </a:extLst>
            </p:cNvPr>
            <p:cNvSpPr/>
            <p:nvPr/>
          </p:nvSpPr>
          <p:spPr>
            <a:xfrm>
              <a:off x="7989068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8,99€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23F72A7-FD96-4A9A-A28D-024513E4AF61}"/>
              </a:ext>
            </a:extLst>
          </p:cNvPr>
          <p:cNvGrpSpPr/>
          <p:nvPr/>
        </p:nvGrpSpPr>
        <p:grpSpPr>
          <a:xfrm>
            <a:off x="417196" y="5286856"/>
            <a:ext cx="11344160" cy="617073"/>
            <a:chOff x="417196" y="2421899"/>
            <a:chExt cx="9464840" cy="380668"/>
          </a:xfrm>
          <a:solidFill>
            <a:srgbClr val="FDFDFD"/>
          </a:solidFill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835EE85-3883-49AF-ABC6-A18F833BB675}"/>
                </a:ext>
              </a:extLst>
            </p:cNvPr>
            <p:cNvSpPr/>
            <p:nvPr/>
          </p:nvSpPr>
          <p:spPr>
            <a:xfrm>
              <a:off x="417196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5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93772BB-8057-4E2D-BDE4-364D7BFF77CD}"/>
                </a:ext>
              </a:extLst>
            </p:cNvPr>
            <p:cNvSpPr/>
            <p:nvPr/>
          </p:nvSpPr>
          <p:spPr>
            <a:xfrm>
              <a:off x="2310164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Catarina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AE248D9-DAC2-4D4E-B620-2376EE9B0507}"/>
                </a:ext>
              </a:extLst>
            </p:cNvPr>
            <p:cNvSpPr/>
            <p:nvPr/>
          </p:nvSpPr>
          <p:spPr>
            <a:xfrm>
              <a:off x="4203132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Enviada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80E9CA8-CD65-4CB4-BEBD-58B63ECBCB1B}"/>
                </a:ext>
              </a:extLst>
            </p:cNvPr>
            <p:cNvSpPr/>
            <p:nvPr/>
          </p:nvSpPr>
          <p:spPr>
            <a:xfrm>
              <a:off x="6096100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600" u="sng" dirty="0">
                  <a:solidFill>
                    <a:schemeClr val="tx1"/>
                  </a:solidFill>
                  <a:latin typeface="+mj-lt"/>
                </a:rPr>
                <a:t>VER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DBF669B6-9875-4E43-B141-83A8D6885DEC}"/>
                </a:ext>
              </a:extLst>
            </p:cNvPr>
            <p:cNvSpPr/>
            <p:nvPr/>
          </p:nvSpPr>
          <p:spPr>
            <a:xfrm>
              <a:off x="7989068" y="2421899"/>
              <a:ext cx="1892968" cy="380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23,99€</a:t>
              </a:r>
            </a:p>
          </p:txBody>
        </p:sp>
      </p:grpSp>
      <p:sp>
        <p:nvSpPr>
          <p:cNvPr id="105" name="Isosceles Triangle 104">
            <a:hlinkClick r:id="rId14" action="ppaction://hlinksldjump"/>
            <a:extLst>
              <a:ext uri="{FF2B5EF4-FFF2-40B4-BE49-F238E27FC236}">
                <a16:creationId xmlns:a16="http://schemas.microsoft.com/office/drawing/2014/main" id="{ED0FB8CB-5669-487B-8707-35E7D8121893}"/>
              </a:ext>
            </a:extLst>
          </p:cNvPr>
          <p:cNvSpPr/>
          <p:nvPr/>
        </p:nvSpPr>
        <p:spPr>
          <a:xfrm rot="10800000">
            <a:off x="7004227" y="3105626"/>
            <a:ext cx="175125" cy="126136"/>
          </a:xfrm>
          <a:prstGeom prst="triangle">
            <a:avLst/>
          </a:prstGeom>
          <a:solidFill>
            <a:srgbClr val="E1E2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Isosceles Triangle 105">
            <a:hlinkClick r:id="rId15" action="ppaction://hlinksldjump"/>
            <a:extLst>
              <a:ext uri="{FF2B5EF4-FFF2-40B4-BE49-F238E27FC236}">
                <a16:creationId xmlns:a16="http://schemas.microsoft.com/office/drawing/2014/main" id="{2721128B-B14E-4660-B0DE-849EA66BB7D0}"/>
              </a:ext>
            </a:extLst>
          </p:cNvPr>
          <p:cNvSpPr/>
          <p:nvPr/>
        </p:nvSpPr>
        <p:spPr>
          <a:xfrm rot="10800000">
            <a:off x="7031627" y="3745872"/>
            <a:ext cx="175125" cy="126136"/>
          </a:xfrm>
          <a:prstGeom prst="triangle">
            <a:avLst/>
          </a:prstGeom>
          <a:solidFill>
            <a:srgbClr val="E1E2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Isosceles Triangle 106">
            <a:hlinkClick r:id="rId15" action="ppaction://hlinksldjump"/>
            <a:extLst>
              <a:ext uri="{FF2B5EF4-FFF2-40B4-BE49-F238E27FC236}">
                <a16:creationId xmlns:a16="http://schemas.microsoft.com/office/drawing/2014/main" id="{DA311C70-7950-4021-BEBD-DB0252243551}"/>
              </a:ext>
            </a:extLst>
          </p:cNvPr>
          <p:cNvSpPr/>
          <p:nvPr/>
        </p:nvSpPr>
        <p:spPr>
          <a:xfrm rot="10800000">
            <a:off x="7048079" y="4357079"/>
            <a:ext cx="175125" cy="126136"/>
          </a:xfrm>
          <a:prstGeom prst="triangle">
            <a:avLst/>
          </a:prstGeom>
          <a:solidFill>
            <a:srgbClr val="E1E2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Isosceles Triangle 107">
            <a:hlinkClick r:id="rId15" action="ppaction://hlinksldjump"/>
            <a:extLst>
              <a:ext uri="{FF2B5EF4-FFF2-40B4-BE49-F238E27FC236}">
                <a16:creationId xmlns:a16="http://schemas.microsoft.com/office/drawing/2014/main" id="{3F1AD355-5B05-4213-8236-C5532CC7A22A}"/>
              </a:ext>
            </a:extLst>
          </p:cNvPr>
          <p:cNvSpPr/>
          <p:nvPr/>
        </p:nvSpPr>
        <p:spPr>
          <a:xfrm rot="10800000">
            <a:off x="7055291" y="4971340"/>
            <a:ext cx="175125" cy="126136"/>
          </a:xfrm>
          <a:prstGeom prst="triangle">
            <a:avLst/>
          </a:prstGeom>
          <a:solidFill>
            <a:srgbClr val="E1E2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Isosceles Triangle 108">
            <a:hlinkClick r:id="rId15" action="ppaction://hlinksldjump"/>
            <a:extLst>
              <a:ext uri="{FF2B5EF4-FFF2-40B4-BE49-F238E27FC236}">
                <a16:creationId xmlns:a16="http://schemas.microsoft.com/office/drawing/2014/main" id="{FE8E83DD-94DE-4243-9B1F-FD628E6C2A0A}"/>
              </a:ext>
            </a:extLst>
          </p:cNvPr>
          <p:cNvSpPr/>
          <p:nvPr/>
        </p:nvSpPr>
        <p:spPr>
          <a:xfrm rot="10800000">
            <a:off x="7055290" y="5552574"/>
            <a:ext cx="175125" cy="126136"/>
          </a:xfrm>
          <a:prstGeom prst="triangle">
            <a:avLst/>
          </a:prstGeom>
          <a:solidFill>
            <a:srgbClr val="E1E2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9C8D96E9-50D4-49AF-954C-502DB1F96AFE}"/>
              </a:ext>
            </a:extLst>
          </p:cNvPr>
          <p:cNvSpPr/>
          <p:nvPr/>
        </p:nvSpPr>
        <p:spPr>
          <a:xfrm>
            <a:off x="11608722" y="2849916"/>
            <a:ext cx="133686" cy="3017072"/>
          </a:xfrm>
          <a:prstGeom prst="roundRect">
            <a:avLst/>
          </a:prstGeom>
          <a:solidFill>
            <a:srgbClr val="EFF0F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C2992042-CF25-4525-BBCB-F14E1E29DC1A}"/>
              </a:ext>
            </a:extLst>
          </p:cNvPr>
          <p:cNvSpPr/>
          <p:nvPr/>
        </p:nvSpPr>
        <p:spPr>
          <a:xfrm>
            <a:off x="11643721" y="4562583"/>
            <a:ext cx="63687" cy="884509"/>
          </a:xfrm>
          <a:prstGeom prst="roundRect">
            <a:avLst/>
          </a:prstGeom>
          <a:solidFill>
            <a:srgbClr val="E1E2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A3363EB-646F-4770-AF2B-163F35992D6F}"/>
              </a:ext>
            </a:extLst>
          </p:cNvPr>
          <p:cNvGrpSpPr/>
          <p:nvPr/>
        </p:nvGrpSpPr>
        <p:grpSpPr>
          <a:xfrm>
            <a:off x="4957985" y="3355435"/>
            <a:ext cx="2269498" cy="1141052"/>
            <a:chOff x="4989253" y="3394805"/>
            <a:chExt cx="2269498" cy="1141052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E929BFE-54E7-4025-972F-598BAE4FA7EF}"/>
                </a:ext>
              </a:extLst>
            </p:cNvPr>
            <p:cNvSpPr/>
            <p:nvPr/>
          </p:nvSpPr>
          <p:spPr>
            <a:xfrm>
              <a:off x="4989253" y="3394805"/>
              <a:ext cx="2268832" cy="381579"/>
            </a:xfrm>
            <a:prstGeom prst="rect">
              <a:avLst/>
            </a:prstGeom>
            <a:solidFill>
              <a:srgbClr val="CDCE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Pendente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205CA8A-E7CC-436E-9205-10CC7B660080}"/>
                </a:ext>
              </a:extLst>
            </p:cNvPr>
            <p:cNvSpPr/>
            <p:nvPr/>
          </p:nvSpPr>
          <p:spPr>
            <a:xfrm>
              <a:off x="4989253" y="3775079"/>
              <a:ext cx="2268832" cy="381579"/>
            </a:xfrm>
            <a:prstGeom prst="rect">
              <a:avLst/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Em processamento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74B0F047-EE94-4D0F-9916-0AEFBCD69774}"/>
                </a:ext>
              </a:extLst>
            </p:cNvPr>
            <p:cNvSpPr/>
            <p:nvPr/>
          </p:nvSpPr>
          <p:spPr>
            <a:xfrm>
              <a:off x="4989919" y="4154278"/>
              <a:ext cx="2268832" cy="381579"/>
            </a:xfrm>
            <a:prstGeom prst="rect">
              <a:avLst/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+mj-lt"/>
                </a:rPr>
                <a:t>Enviada</a:t>
              </a:r>
            </a:p>
          </p:txBody>
        </p:sp>
      </p:grpSp>
      <p:pic>
        <p:nvPicPr>
          <p:cNvPr id="97" name="Graphic 96" descr="Cursor">
            <a:extLst>
              <a:ext uri="{FF2B5EF4-FFF2-40B4-BE49-F238E27FC236}">
                <a16:creationId xmlns:a16="http://schemas.microsoft.com/office/drawing/2014/main" id="{9359E9C3-A9B3-4536-AF0F-DA1199C2CB3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358108" y="4269196"/>
            <a:ext cx="540730" cy="540730"/>
          </a:xfrm>
          <a:prstGeom prst="rect">
            <a:avLst/>
          </a:prstGeom>
        </p:spPr>
      </p:pic>
      <p:pic>
        <p:nvPicPr>
          <p:cNvPr id="98" name="Graphic 97" descr="Cursor">
            <a:extLst>
              <a:ext uri="{FF2B5EF4-FFF2-40B4-BE49-F238E27FC236}">
                <a16:creationId xmlns:a16="http://schemas.microsoft.com/office/drawing/2014/main" id="{07F0B159-09FE-413D-97CC-25EAB550085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119189" y="3118540"/>
            <a:ext cx="540730" cy="540730"/>
          </a:xfrm>
          <a:prstGeom prst="rect">
            <a:avLst/>
          </a:prstGeom>
        </p:spPr>
      </p:pic>
      <p:sp>
        <p:nvSpPr>
          <p:cNvPr id="99" name="TextBox 98">
            <a:hlinkClick r:id="rId18" action="ppaction://hlinksldjump"/>
            <a:extLst>
              <a:ext uri="{FF2B5EF4-FFF2-40B4-BE49-F238E27FC236}">
                <a16:creationId xmlns:a16="http://schemas.microsoft.com/office/drawing/2014/main" id="{D9140455-D62C-4CD2-B110-20AA6F583BEC}"/>
              </a:ext>
            </a:extLst>
          </p:cNvPr>
          <p:cNvSpPr txBox="1"/>
          <p:nvPr/>
        </p:nvSpPr>
        <p:spPr>
          <a:xfrm>
            <a:off x="7416504" y="226669"/>
            <a:ext cx="130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SOBRE NÓS</a:t>
            </a:r>
          </a:p>
        </p:txBody>
      </p:sp>
      <p:pic>
        <p:nvPicPr>
          <p:cNvPr id="100" name="Picture 99" descr="A close up of a logo&#10;&#10;Description automatically generated">
            <a:extLst>
              <a:ext uri="{FF2B5EF4-FFF2-40B4-BE49-F238E27FC236}">
                <a16:creationId xmlns:a16="http://schemas.microsoft.com/office/drawing/2014/main" id="{9FE3923B-9E89-472D-92A3-BAC2A077D1C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371" y="290250"/>
            <a:ext cx="261347" cy="26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94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71BE32-C23D-4C98-AE3D-A136DE0AEB74}"/>
              </a:ext>
            </a:extLst>
          </p:cNvPr>
          <p:cNvSpPr/>
          <p:nvPr/>
        </p:nvSpPr>
        <p:spPr>
          <a:xfrm>
            <a:off x="0" y="-1"/>
            <a:ext cx="12192000" cy="745994"/>
          </a:xfrm>
          <a:prstGeom prst="rect">
            <a:avLst/>
          </a:prstGeom>
          <a:solidFill>
            <a:srgbClr val="FFDE59"/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5E7F670-0E51-499E-A2A7-4ABED26317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" t="26711" r="-271" b="30225"/>
          <a:stretch/>
        </p:blipFill>
        <p:spPr>
          <a:xfrm>
            <a:off x="843171" y="39642"/>
            <a:ext cx="1600926" cy="689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49C3D8-57FF-4E4A-A68F-D6BC3FF3E402}"/>
              </a:ext>
            </a:extLst>
          </p:cNvPr>
          <p:cNvSpPr txBox="1"/>
          <p:nvPr/>
        </p:nvSpPr>
        <p:spPr>
          <a:xfrm>
            <a:off x="7617610" y="226669"/>
            <a:ext cx="1512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15" name="TextBox 14">
            <a:hlinkClick r:id="rId4" action="ppaction://hlinksldjump"/>
            <a:extLst>
              <a:ext uri="{FF2B5EF4-FFF2-40B4-BE49-F238E27FC236}">
                <a16:creationId xmlns:a16="http://schemas.microsoft.com/office/drawing/2014/main" id="{22AD985C-1A33-429C-A34E-B402B4AD27D2}"/>
              </a:ext>
            </a:extLst>
          </p:cNvPr>
          <p:cNvSpPr txBox="1"/>
          <p:nvPr/>
        </p:nvSpPr>
        <p:spPr>
          <a:xfrm>
            <a:off x="6030243" y="227052"/>
            <a:ext cx="117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LIVRARIAS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9CE2292-5870-4135-914D-439798E0A6D2}"/>
              </a:ext>
            </a:extLst>
          </p:cNvPr>
          <p:cNvGrpSpPr/>
          <p:nvPr/>
        </p:nvGrpSpPr>
        <p:grpSpPr>
          <a:xfrm>
            <a:off x="3718315" y="193221"/>
            <a:ext cx="922789" cy="436228"/>
            <a:chOff x="3718315" y="193221"/>
            <a:chExt cx="922789" cy="436228"/>
          </a:xfrm>
          <a:solidFill>
            <a:srgbClr val="FFDE59"/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FBF59D0-3AB8-476B-9CEF-7AAAB60A8AE5}"/>
                </a:ext>
              </a:extLst>
            </p:cNvPr>
            <p:cNvSpPr/>
            <p:nvPr/>
          </p:nvSpPr>
          <p:spPr>
            <a:xfrm>
              <a:off x="3718315" y="193221"/>
              <a:ext cx="922789" cy="436228"/>
            </a:xfrm>
            <a:prstGeom prst="roundRect">
              <a:avLst/>
            </a:prstGeom>
            <a:grpFill/>
            <a:ln>
              <a:solidFill>
                <a:srgbClr val="FFDE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hlinkClick r:id="rId5" action="ppaction://hlinksldjump"/>
              <a:extLst>
                <a:ext uri="{FF2B5EF4-FFF2-40B4-BE49-F238E27FC236}">
                  <a16:creationId xmlns:a16="http://schemas.microsoft.com/office/drawing/2014/main" id="{115DC29B-9CDE-402F-ABA9-6805BE50845A}"/>
                </a:ext>
              </a:extLst>
            </p:cNvPr>
            <p:cNvSpPr txBox="1"/>
            <p:nvPr/>
          </p:nvSpPr>
          <p:spPr>
            <a:xfrm>
              <a:off x="3792673" y="226669"/>
              <a:ext cx="786706" cy="369332"/>
            </a:xfrm>
            <a:prstGeom prst="rect">
              <a:avLst/>
            </a:prstGeom>
            <a:grpFill/>
            <a:ln>
              <a:solidFill>
                <a:srgbClr val="FFDE5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PT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HOME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17C8445B-7EBA-43CC-A70A-5B8CBC5E87E1}"/>
              </a:ext>
            </a:extLst>
          </p:cNvPr>
          <p:cNvSpPr/>
          <p:nvPr/>
        </p:nvSpPr>
        <p:spPr>
          <a:xfrm>
            <a:off x="0" y="6072508"/>
            <a:ext cx="12192000" cy="78549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4566F5-C22F-48DC-B0EB-B925745C34CF}"/>
              </a:ext>
            </a:extLst>
          </p:cNvPr>
          <p:cNvSpPr txBox="1"/>
          <p:nvPr/>
        </p:nvSpPr>
        <p:spPr>
          <a:xfrm>
            <a:off x="4745194" y="6648855"/>
            <a:ext cx="3167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1"/>
                </a:solidFill>
              </a:rPr>
              <a:t> ©2020 All rights reserved | Book Riot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7DC571-D8B9-4A93-8D54-22478974F4CA}"/>
              </a:ext>
            </a:extLst>
          </p:cNvPr>
          <p:cNvSpPr txBox="1"/>
          <p:nvPr/>
        </p:nvSpPr>
        <p:spPr>
          <a:xfrm>
            <a:off x="9841062" y="6081478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CONTACTO</a:t>
            </a:r>
          </a:p>
        </p:txBody>
      </p:sp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DCEE0CA-56B4-4A52-929E-41934AFB16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058" y="6376200"/>
            <a:ext cx="202588" cy="202588"/>
          </a:xfrm>
          <a:prstGeom prst="rect">
            <a:avLst/>
          </a:prstGeom>
        </p:spPr>
      </p:pic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A219D6B4-DF36-4216-A640-EA83B0D0AE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113" y="6604800"/>
            <a:ext cx="202589" cy="202589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9FBFB8-6499-421C-824C-456FD04C9B93}"/>
              </a:ext>
            </a:extLst>
          </p:cNvPr>
          <p:cNvCxnSpPr>
            <a:cxnSpLocks/>
          </p:cNvCxnSpPr>
          <p:nvPr/>
        </p:nvCxnSpPr>
        <p:spPr>
          <a:xfrm>
            <a:off x="9935932" y="6343756"/>
            <a:ext cx="964734" cy="8388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BA089A-9087-4B38-934E-5D4F7463FD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245" y="6374370"/>
            <a:ext cx="237755" cy="237755"/>
          </a:xfrm>
          <a:prstGeom prst="rect">
            <a:avLst/>
          </a:prstGeom>
        </p:spPr>
      </p:pic>
      <p:pic>
        <p:nvPicPr>
          <p:cNvPr id="36" name="Picture 35" descr="A picture containing drawing&#10;&#10;Description automatically generated">
            <a:extLst>
              <a:ext uri="{FF2B5EF4-FFF2-40B4-BE49-F238E27FC236}">
                <a16:creationId xmlns:a16="http://schemas.microsoft.com/office/drawing/2014/main" id="{279DBE4F-1809-4A79-BAD7-95DF12FCE2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878" y="6374369"/>
            <a:ext cx="237755" cy="23775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0A4B33D-68B3-492F-B2D7-20EE057A86BE}"/>
              </a:ext>
            </a:extLst>
          </p:cNvPr>
          <p:cNvSpPr txBox="1"/>
          <p:nvPr/>
        </p:nvSpPr>
        <p:spPr>
          <a:xfrm>
            <a:off x="122656" y="6055775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LINKS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C3DBA0F-C164-4E13-B72A-66F721D7E3D6}"/>
              </a:ext>
            </a:extLst>
          </p:cNvPr>
          <p:cNvCxnSpPr>
            <a:cxnSpLocks/>
          </p:cNvCxnSpPr>
          <p:nvPr/>
        </p:nvCxnSpPr>
        <p:spPr>
          <a:xfrm>
            <a:off x="204620" y="6293010"/>
            <a:ext cx="537017" cy="0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6F174C8-3A37-48AB-B48A-C26EFFD986DB}"/>
              </a:ext>
            </a:extLst>
          </p:cNvPr>
          <p:cNvSpPr txBox="1"/>
          <p:nvPr/>
        </p:nvSpPr>
        <p:spPr>
          <a:xfrm>
            <a:off x="122656" y="6332734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HOME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A99799-BF7A-4262-832E-B4756CEB2934}"/>
              </a:ext>
            </a:extLst>
          </p:cNvPr>
          <p:cNvSpPr txBox="1"/>
          <p:nvPr/>
        </p:nvSpPr>
        <p:spPr>
          <a:xfrm>
            <a:off x="122656" y="6485227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LIVROS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575045-48E3-436B-95E8-7FFF603D7017}"/>
              </a:ext>
            </a:extLst>
          </p:cNvPr>
          <p:cNvSpPr txBox="1"/>
          <p:nvPr/>
        </p:nvSpPr>
        <p:spPr>
          <a:xfrm>
            <a:off x="128530" y="6627058"/>
            <a:ext cx="12671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LIVRARIAS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10873F2-DC9E-4F96-A315-43BCED7641C0}"/>
              </a:ext>
            </a:extLst>
          </p:cNvPr>
          <p:cNvSpPr txBox="1"/>
          <p:nvPr/>
        </p:nvSpPr>
        <p:spPr>
          <a:xfrm>
            <a:off x="9872139" y="6374369"/>
            <a:ext cx="10923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>
                <a:solidFill>
                  <a:schemeClr val="bg1"/>
                </a:solidFill>
              </a:rPr>
              <a:t>+351 926985697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3740D9-71C4-417E-8BB3-7EB984C950F9}"/>
              </a:ext>
            </a:extLst>
          </p:cNvPr>
          <p:cNvSpPr txBox="1"/>
          <p:nvPr/>
        </p:nvSpPr>
        <p:spPr>
          <a:xfrm>
            <a:off x="9875869" y="6604800"/>
            <a:ext cx="11985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u="sng" dirty="0">
                <a:solidFill>
                  <a:schemeClr val="bg1"/>
                </a:solidFill>
              </a:rPr>
              <a:t>bookriot@gmail.com</a:t>
            </a:r>
          </a:p>
        </p:txBody>
      </p:sp>
      <p:sp>
        <p:nvSpPr>
          <p:cNvPr id="39" name="TextBox 38">
            <a:hlinkClick r:id="rId10" action="ppaction://hlinksldjump"/>
            <a:extLst>
              <a:ext uri="{FF2B5EF4-FFF2-40B4-BE49-F238E27FC236}">
                <a16:creationId xmlns:a16="http://schemas.microsoft.com/office/drawing/2014/main" id="{37C73D57-0AC5-4BC1-A0D4-4FDACA3888A9}"/>
              </a:ext>
            </a:extLst>
          </p:cNvPr>
          <p:cNvSpPr txBox="1"/>
          <p:nvPr/>
        </p:nvSpPr>
        <p:spPr>
          <a:xfrm>
            <a:off x="5009813" y="226669"/>
            <a:ext cx="84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LIVROS</a:t>
            </a:r>
          </a:p>
        </p:txBody>
      </p:sp>
      <p:pic>
        <p:nvPicPr>
          <p:cNvPr id="43" name="Picture 42" descr="A close up of a logo&#10;&#10;Description automatically generated">
            <a:extLst>
              <a:ext uri="{FF2B5EF4-FFF2-40B4-BE49-F238E27FC236}">
                <a16:creationId xmlns:a16="http://schemas.microsoft.com/office/drawing/2014/main" id="{787CEE18-E8D4-4B93-AF29-4D12ACEA40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86697" y="279126"/>
            <a:ext cx="269554" cy="269554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5F6D6CF4-2850-4799-BFAF-75A546399C20}"/>
              </a:ext>
            </a:extLst>
          </p:cNvPr>
          <p:cNvSpPr txBox="1"/>
          <p:nvPr/>
        </p:nvSpPr>
        <p:spPr>
          <a:xfrm>
            <a:off x="762095" y="1113297"/>
            <a:ext cx="5850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>
                <a:latin typeface="+mj-lt"/>
              </a:rPr>
              <a:t>Encomenda n.º 7 (25-04-2020)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29D7027-7D94-476A-9D98-BE202D88E7EA}"/>
              </a:ext>
            </a:extLst>
          </p:cNvPr>
          <p:cNvSpPr/>
          <p:nvPr/>
        </p:nvSpPr>
        <p:spPr>
          <a:xfrm>
            <a:off x="0" y="2082497"/>
            <a:ext cx="5252085" cy="380668"/>
          </a:xfrm>
          <a:prstGeom prst="rect">
            <a:avLst/>
          </a:prstGeom>
          <a:solidFill>
            <a:srgbClr val="EFF0F1"/>
          </a:solidFill>
          <a:ln>
            <a:solidFill>
              <a:srgbClr val="EFF0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dirty="0">
                <a:solidFill>
                  <a:schemeClr val="tx1"/>
                </a:solidFill>
                <a:latin typeface="+mj-lt"/>
              </a:rPr>
              <a:t>Produtos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FA46EA-4FE9-4FB1-9B39-83D83AB2603E}"/>
              </a:ext>
            </a:extLst>
          </p:cNvPr>
          <p:cNvSpPr/>
          <p:nvPr/>
        </p:nvSpPr>
        <p:spPr>
          <a:xfrm>
            <a:off x="5315878" y="2088175"/>
            <a:ext cx="2485097" cy="380668"/>
          </a:xfrm>
          <a:prstGeom prst="rect">
            <a:avLst/>
          </a:prstGeom>
          <a:solidFill>
            <a:srgbClr val="EFF0F1"/>
          </a:solidFill>
          <a:ln>
            <a:solidFill>
              <a:srgbClr val="EFF0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dirty="0">
                <a:solidFill>
                  <a:schemeClr val="tx1"/>
                </a:solidFill>
                <a:latin typeface="+mj-lt"/>
              </a:rPr>
              <a:t>Quantidade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4C55C8B-73BF-4B24-AE9B-8007CB7EA2BF}"/>
              </a:ext>
            </a:extLst>
          </p:cNvPr>
          <p:cNvSpPr/>
          <p:nvPr/>
        </p:nvSpPr>
        <p:spPr>
          <a:xfrm>
            <a:off x="9935932" y="2082497"/>
            <a:ext cx="2256068" cy="380668"/>
          </a:xfrm>
          <a:prstGeom prst="rect">
            <a:avLst/>
          </a:prstGeom>
          <a:solidFill>
            <a:srgbClr val="EFF0F1"/>
          </a:solidFill>
          <a:ln>
            <a:solidFill>
              <a:srgbClr val="EFF0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dirty="0">
                <a:solidFill>
                  <a:schemeClr val="tx1"/>
                </a:solidFill>
                <a:latin typeface="+mj-lt"/>
              </a:rPr>
              <a:t>Preço</a:t>
            </a:r>
            <a:endParaRPr lang="pt-PT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3" name="Picture 52" descr="A picture containing drawing&#10;&#10;Description automatically generated">
            <a:hlinkClick r:id="rId12" action="ppaction://hlinksldjump"/>
            <a:extLst>
              <a:ext uri="{FF2B5EF4-FFF2-40B4-BE49-F238E27FC236}">
                <a16:creationId xmlns:a16="http://schemas.microsoft.com/office/drawing/2014/main" id="{5FDECD9F-46B0-427C-AB3E-91A1E2A5B53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78" y="2728560"/>
            <a:ext cx="875536" cy="1336096"/>
          </a:xfrm>
          <a:prstGeom prst="rect">
            <a:avLst/>
          </a:prstGeom>
          <a:ln>
            <a:noFill/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3E863F1-59C0-4E71-8BB5-5347F72FFD5B}"/>
              </a:ext>
            </a:extLst>
          </p:cNvPr>
          <p:cNvSpPr txBox="1"/>
          <p:nvPr/>
        </p:nvSpPr>
        <p:spPr>
          <a:xfrm>
            <a:off x="8334385" y="3184754"/>
            <a:ext cx="106856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Enviado</a:t>
            </a:r>
            <a:endParaRPr lang="pt-PT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110E8F4-6787-4B54-B33E-BF32E6ACB121}"/>
              </a:ext>
            </a:extLst>
          </p:cNvPr>
          <p:cNvSpPr txBox="1"/>
          <p:nvPr/>
        </p:nvSpPr>
        <p:spPr>
          <a:xfrm>
            <a:off x="10625545" y="3134998"/>
            <a:ext cx="1271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/>
              <a:t>14,94€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85F21B-432E-46ED-8177-E04707458B80}"/>
              </a:ext>
            </a:extLst>
          </p:cNvPr>
          <p:cNvGrpSpPr/>
          <p:nvPr/>
        </p:nvGrpSpPr>
        <p:grpSpPr>
          <a:xfrm>
            <a:off x="9507" y="4311839"/>
            <a:ext cx="12182493" cy="584775"/>
            <a:chOff x="9507" y="5449124"/>
            <a:chExt cx="12182493" cy="584775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82EC84B-D547-4868-B07B-8332F45513AF}"/>
                </a:ext>
              </a:extLst>
            </p:cNvPr>
            <p:cNvSpPr/>
            <p:nvPr/>
          </p:nvSpPr>
          <p:spPr>
            <a:xfrm>
              <a:off x="9507" y="5477268"/>
              <a:ext cx="12182493" cy="503979"/>
            </a:xfrm>
            <a:prstGeom prst="rect">
              <a:avLst/>
            </a:prstGeom>
            <a:solidFill>
              <a:srgbClr val="EFF0F1"/>
            </a:solidFill>
            <a:ln>
              <a:solidFill>
                <a:srgbClr val="EFF0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28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5FB35FA-BA34-429A-AA89-1598DEEBAE10}"/>
                </a:ext>
              </a:extLst>
            </p:cNvPr>
            <p:cNvSpPr txBox="1"/>
            <p:nvPr/>
          </p:nvSpPr>
          <p:spPr>
            <a:xfrm>
              <a:off x="8293761" y="5449124"/>
              <a:ext cx="38166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600" dirty="0"/>
                <a:t>TOTAL:			14,94€</a:t>
              </a:r>
            </a:p>
            <a:p>
              <a:r>
                <a:rPr lang="pt-PT" sz="1600" dirty="0"/>
                <a:t>POUPANÇA EM CARTÃO:	  1,50€</a:t>
              </a:r>
              <a:endParaRPr lang="en-US" sz="1600" dirty="0"/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9B88BB1E-84D4-41E8-B96F-E7DD060BACDE}"/>
              </a:ext>
            </a:extLst>
          </p:cNvPr>
          <p:cNvSpPr/>
          <p:nvPr/>
        </p:nvSpPr>
        <p:spPr>
          <a:xfrm>
            <a:off x="7865197" y="2081244"/>
            <a:ext cx="2006942" cy="380668"/>
          </a:xfrm>
          <a:prstGeom prst="rect">
            <a:avLst/>
          </a:prstGeom>
          <a:solidFill>
            <a:srgbClr val="EFF0F1"/>
          </a:solidFill>
          <a:ln>
            <a:solidFill>
              <a:srgbClr val="EFF0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dirty="0">
                <a:solidFill>
                  <a:schemeClr val="tx1"/>
                </a:solidFill>
                <a:latin typeface="+mj-lt"/>
              </a:rPr>
              <a:t>Estado</a:t>
            </a:r>
            <a:endParaRPr lang="pt-PT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1B09EE-8FB8-48DB-8805-BA98231F8689}"/>
              </a:ext>
            </a:extLst>
          </p:cNvPr>
          <p:cNvSpPr txBox="1"/>
          <p:nvPr/>
        </p:nvSpPr>
        <p:spPr>
          <a:xfrm>
            <a:off x="6221241" y="3011887"/>
            <a:ext cx="674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dirty="0"/>
              <a:t>1</a:t>
            </a:r>
            <a:endParaRPr lang="en-US" sz="36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651FF5C-0599-4391-BE3F-699918E0475C}"/>
              </a:ext>
            </a:extLst>
          </p:cNvPr>
          <p:cNvSpPr txBox="1"/>
          <p:nvPr/>
        </p:nvSpPr>
        <p:spPr>
          <a:xfrm>
            <a:off x="1695052" y="3051555"/>
            <a:ext cx="233061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Peste</a:t>
            </a:r>
          </a:p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 </a:t>
            </a:r>
            <a:r>
              <a:rPr lang="pt-PT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Albert</a:t>
            </a:r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Camus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24B5290-16A5-4593-B914-AFBDBF435482}"/>
              </a:ext>
            </a:extLst>
          </p:cNvPr>
          <p:cNvGrpSpPr/>
          <p:nvPr/>
        </p:nvGrpSpPr>
        <p:grpSpPr>
          <a:xfrm>
            <a:off x="10601934" y="5472866"/>
            <a:ext cx="1271424" cy="574581"/>
            <a:chOff x="10121265" y="5425298"/>
            <a:chExt cx="1271424" cy="574581"/>
          </a:xfrm>
        </p:grpSpPr>
        <p:sp>
          <p:nvSpPr>
            <p:cNvPr id="55" name="Rectangle: Rounded Corners 54">
              <a:hlinkClick r:id="rId14" action="ppaction://hlinksldjump"/>
              <a:extLst>
                <a:ext uri="{FF2B5EF4-FFF2-40B4-BE49-F238E27FC236}">
                  <a16:creationId xmlns:a16="http://schemas.microsoft.com/office/drawing/2014/main" id="{0269C90D-651E-4770-B9D8-94D42BBB990B}"/>
                </a:ext>
              </a:extLst>
            </p:cNvPr>
            <p:cNvSpPr/>
            <p:nvPr/>
          </p:nvSpPr>
          <p:spPr>
            <a:xfrm>
              <a:off x="10121265" y="5483079"/>
              <a:ext cx="1271424" cy="466235"/>
            </a:xfrm>
            <a:prstGeom prst="roundRect">
              <a:avLst/>
            </a:prstGeom>
            <a:solidFill>
              <a:srgbClr val="FFDE5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PT" dirty="0">
                  <a:solidFill>
                    <a:schemeClr val="tx1"/>
                  </a:solidFill>
                </a:rPr>
                <a:t>Voltar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56" name="Graphic 55" descr="Arrow Right">
              <a:extLst>
                <a:ext uri="{FF2B5EF4-FFF2-40B4-BE49-F238E27FC236}">
                  <a16:creationId xmlns:a16="http://schemas.microsoft.com/office/drawing/2014/main" id="{B79DAAB3-0ED6-4CE4-A3A4-8B292D74F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10800000">
              <a:off x="10207906" y="5425298"/>
              <a:ext cx="421994" cy="574581"/>
            </a:xfrm>
            <a:prstGeom prst="rect">
              <a:avLst/>
            </a:prstGeom>
          </p:spPr>
        </p:pic>
      </p:grpSp>
      <p:pic>
        <p:nvPicPr>
          <p:cNvPr id="57" name="Graphic 56" descr="Cursor">
            <a:extLst>
              <a:ext uri="{FF2B5EF4-FFF2-40B4-BE49-F238E27FC236}">
                <a16:creationId xmlns:a16="http://schemas.microsoft.com/office/drawing/2014/main" id="{42BBBAA2-8E15-4FEC-AF19-4B7B7406B35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689634" y="5773300"/>
            <a:ext cx="540730" cy="540730"/>
          </a:xfrm>
          <a:prstGeom prst="rect">
            <a:avLst/>
          </a:prstGeom>
        </p:spPr>
      </p:pic>
      <p:sp>
        <p:nvSpPr>
          <p:cNvPr id="58" name="TextBox 57">
            <a:hlinkClick r:id="rId19" action="ppaction://hlinksldjump"/>
            <a:extLst>
              <a:ext uri="{FF2B5EF4-FFF2-40B4-BE49-F238E27FC236}">
                <a16:creationId xmlns:a16="http://schemas.microsoft.com/office/drawing/2014/main" id="{A2D4C117-2B43-4CBD-AE1C-5DD75EB91AE1}"/>
              </a:ext>
            </a:extLst>
          </p:cNvPr>
          <p:cNvSpPr txBox="1"/>
          <p:nvPr/>
        </p:nvSpPr>
        <p:spPr>
          <a:xfrm>
            <a:off x="7416504" y="226669"/>
            <a:ext cx="130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SOBRE NÓS</a:t>
            </a:r>
          </a:p>
        </p:txBody>
      </p:sp>
      <p:pic>
        <p:nvPicPr>
          <p:cNvPr id="59" name="Picture 58" descr="A close up of a logo&#10;&#10;Description automatically generated">
            <a:extLst>
              <a:ext uri="{FF2B5EF4-FFF2-40B4-BE49-F238E27FC236}">
                <a16:creationId xmlns:a16="http://schemas.microsoft.com/office/drawing/2014/main" id="{40F94560-09C7-4DB9-93D6-BCD16C77F0C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371" y="290250"/>
            <a:ext cx="261347" cy="26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173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71BE32-C23D-4C98-AE3D-A136DE0AEB74}"/>
              </a:ext>
            </a:extLst>
          </p:cNvPr>
          <p:cNvSpPr/>
          <p:nvPr/>
        </p:nvSpPr>
        <p:spPr>
          <a:xfrm>
            <a:off x="0" y="-1"/>
            <a:ext cx="12192000" cy="745994"/>
          </a:xfrm>
          <a:prstGeom prst="rect">
            <a:avLst/>
          </a:prstGeom>
          <a:solidFill>
            <a:srgbClr val="FFDE59"/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5E7F670-0E51-499E-A2A7-4ABED26317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" t="26711" r="-271" b="30225"/>
          <a:stretch/>
        </p:blipFill>
        <p:spPr>
          <a:xfrm>
            <a:off x="843171" y="39642"/>
            <a:ext cx="1600926" cy="689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49C3D8-57FF-4E4A-A68F-D6BC3FF3E402}"/>
              </a:ext>
            </a:extLst>
          </p:cNvPr>
          <p:cNvSpPr txBox="1"/>
          <p:nvPr/>
        </p:nvSpPr>
        <p:spPr>
          <a:xfrm>
            <a:off x="7617610" y="226669"/>
            <a:ext cx="1512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676A2E-8024-4C62-B6C8-E770EA8FBB48}"/>
              </a:ext>
            </a:extLst>
          </p:cNvPr>
          <p:cNvSpPr txBox="1"/>
          <p:nvPr/>
        </p:nvSpPr>
        <p:spPr>
          <a:xfrm>
            <a:off x="7416504" y="226669"/>
            <a:ext cx="130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SOBRE NÓS</a:t>
            </a:r>
          </a:p>
        </p:txBody>
      </p:sp>
      <p:sp>
        <p:nvSpPr>
          <p:cNvPr id="15" name="TextBox 14">
            <a:hlinkClick r:id="rId3" action="ppaction://hlinksldjump"/>
            <a:extLst>
              <a:ext uri="{FF2B5EF4-FFF2-40B4-BE49-F238E27FC236}">
                <a16:creationId xmlns:a16="http://schemas.microsoft.com/office/drawing/2014/main" id="{22AD985C-1A33-429C-A34E-B402B4AD27D2}"/>
              </a:ext>
            </a:extLst>
          </p:cNvPr>
          <p:cNvSpPr txBox="1"/>
          <p:nvPr/>
        </p:nvSpPr>
        <p:spPr>
          <a:xfrm>
            <a:off x="6030243" y="227052"/>
            <a:ext cx="117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LIVRARIAS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9CE2292-5870-4135-914D-439798E0A6D2}"/>
              </a:ext>
            </a:extLst>
          </p:cNvPr>
          <p:cNvGrpSpPr/>
          <p:nvPr/>
        </p:nvGrpSpPr>
        <p:grpSpPr>
          <a:xfrm>
            <a:off x="3718315" y="193221"/>
            <a:ext cx="922789" cy="436228"/>
            <a:chOff x="3718315" y="193221"/>
            <a:chExt cx="922789" cy="436228"/>
          </a:xfrm>
          <a:solidFill>
            <a:srgbClr val="FFDE59"/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FBF59D0-3AB8-476B-9CEF-7AAAB60A8AE5}"/>
                </a:ext>
              </a:extLst>
            </p:cNvPr>
            <p:cNvSpPr/>
            <p:nvPr/>
          </p:nvSpPr>
          <p:spPr>
            <a:xfrm>
              <a:off x="3718315" y="193221"/>
              <a:ext cx="922789" cy="436228"/>
            </a:xfrm>
            <a:prstGeom prst="roundRect">
              <a:avLst/>
            </a:prstGeom>
            <a:grpFill/>
            <a:ln>
              <a:solidFill>
                <a:srgbClr val="FFDE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hlinkClick r:id="rId4" action="ppaction://hlinksldjump"/>
              <a:extLst>
                <a:ext uri="{FF2B5EF4-FFF2-40B4-BE49-F238E27FC236}">
                  <a16:creationId xmlns:a16="http://schemas.microsoft.com/office/drawing/2014/main" id="{115DC29B-9CDE-402F-ABA9-6805BE50845A}"/>
                </a:ext>
              </a:extLst>
            </p:cNvPr>
            <p:cNvSpPr txBox="1"/>
            <p:nvPr/>
          </p:nvSpPr>
          <p:spPr>
            <a:xfrm>
              <a:off x="3792673" y="226669"/>
              <a:ext cx="786706" cy="369332"/>
            </a:xfrm>
            <a:prstGeom prst="rect">
              <a:avLst/>
            </a:prstGeom>
            <a:grpFill/>
            <a:ln>
              <a:solidFill>
                <a:srgbClr val="FFDE5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PT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HOME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17C8445B-7EBA-43CC-A70A-5B8CBC5E87E1}"/>
              </a:ext>
            </a:extLst>
          </p:cNvPr>
          <p:cNvSpPr/>
          <p:nvPr/>
        </p:nvSpPr>
        <p:spPr>
          <a:xfrm>
            <a:off x="0" y="6072508"/>
            <a:ext cx="12192000" cy="78549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4566F5-C22F-48DC-B0EB-B925745C34CF}"/>
              </a:ext>
            </a:extLst>
          </p:cNvPr>
          <p:cNvSpPr txBox="1"/>
          <p:nvPr/>
        </p:nvSpPr>
        <p:spPr>
          <a:xfrm>
            <a:off x="4745194" y="6648855"/>
            <a:ext cx="3167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1"/>
                </a:solidFill>
              </a:rPr>
              <a:t> ©2020 All rights reserved | Book Riot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7DC571-D8B9-4A93-8D54-22478974F4CA}"/>
              </a:ext>
            </a:extLst>
          </p:cNvPr>
          <p:cNvSpPr txBox="1"/>
          <p:nvPr/>
        </p:nvSpPr>
        <p:spPr>
          <a:xfrm>
            <a:off x="9841062" y="6081478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CONTACTO</a:t>
            </a:r>
          </a:p>
        </p:txBody>
      </p:sp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DCEE0CA-56B4-4A52-929E-41934AFB16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058" y="6376200"/>
            <a:ext cx="202588" cy="202588"/>
          </a:xfrm>
          <a:prstGeom prst="rect">
            <a:avLst/>
          </a:prstGeom>
        </p:spPr>
      </p:pic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A219D6B4-DF36-4216-A640-EA83B0D0AE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113" y="6604800"/>
            <a:ext cx="202589" cy="202589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9FBFB8-6499-421C-824C-456FD04C9B93}"/>
              </a:ext>
            </a:extLst>
          </p:cNvPr>
          <p:cNvCxnSpPr>
            <a:cxnSpLocks/>
          </p:cNvCxnSpPr>
          <p:nvPr/>
        </p:nvCxnSpPr>
        <p:spPr>
          <a:xfrm>
            <a:off x="9935932" y="6343756"/>
            <a:ext cx="964734" cy="8388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BA089A-9087-4B38-934E-5D4F7463FD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245" y="6374370"/>
            <a:ext cx="237755" cy="237755"/>
          </a:xfrm>
          <a:prstGeom prst="rect">
            <a:avLst/>
          </a:prstGeom>
        </p:spPr>
      </p:pic>
      <p:pic>
        <p:nvPicPr>
          <p:cNvPr id="36" name="Picture 35" descr="A picture containing drawing&#10;&#10;Description automatically generated">
            <a:extLst>
              <a:ext uri="{FF2B5EF4-FFF2-40B4-BE49-F238E27FC236}">
                <a16:creationId xmlns:a16="http://schemas.microsoft.com/office/drawing/2014/main" id="{279DBE4F-1809-4A79-BAD7-95DF12FCE2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878" y="6374369"/>
            <a:ext cx="237755" cy="23775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0A4B33D-68B3-492F-B2D7-20EE057A86BE}"/>
              </a:ext>
            </a:extLst>
          </p:cNvPr>
          <p:cNvSpPr txBox="1"/>
          <p:nvPr/>
        </p:nvSpPr>
        <p:spPr>
          <a:xfrm>
            <a:off x="122656" y="6055775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LINKS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C3DBA0F-C164-4E13-B72A-66F721D7E3D6}"/>
              </a:ext>
            </a:extLst>
          </p:cNvPr>
          <p:cNvCxnSpPr>
            <a:cxnSpLocks/>
          </p:cNvCxnSpPr>
          <p:nvPr/>
        </p:nvCxnSpPr>
        <p:spPr>
          <a:xfrm>
            <a:off x="204620" y="6293010"/>
            <a:ext cx="537017" cy="0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6F174C8-3A37-48AB-B48A-C26EFFD986DB}"/>
              </a:ext>
            </a:extLst>
          </p:cNvPr>
          <p:cNvSpPr txBox="1"/>
          <p:nvPr/>
        </p:nvSpPr>
        <p:spPr>
          <a:xfrm>
            <a:off x="122656" y="6332734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HOME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A99799-BF7A-4262-832E-B4756CEB2934}"/>
              </a:ext>
            </a:extLst>
          </p:cNvPr>
          <p:cNvSpPr txBox="1"/>
          <p:nvPr/>
        </p:nvSpPr>
        <p:spPr>
          <a:xfrm>
            <a:off x="122656" y="6485227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LIVROS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575045-48E3-436B-95E8-7FFF603D7017}"/>
              </a:ext>
            </a:extLst>
          </p:cNvPr>
          <p:cNvSpPr txBox="1"/>
          <p:nvPr/>
        </p:nvSpPr>
        <p:spPr>
          <a:xfrm>
            <a:off x="128530" y="6627058"/>
            <a:ext cx="12671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LIVRARIAS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10873F2-DC9E-4F96-A315-43BCED7641C0}"/>
              </a:ext>
            </a:extLst>
          </p:cNvPr>
          <p:cNvSpPr txBox="1"/>
          <p:nvPr/>
        </p:nvSpPr>
        <p:spPr>
          <a:xfrm>
            <a:off x="9872139" y="6374369"/>
            <a:ext cx="10923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>
                <a:solidFill>
                  <a:schemeClr val="bg1"/>
                </a:solidFill>
              </a:rPr>
              <a:t>+351 926985697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3740D9-71C4-417E-8BB3-7EB984C950F9}"/>
              </a:ext>
            </a:extLst>
          </p:cNvPr>
          <p:cNvSpPr txBox="1"/>
          <p:nvPr/>
        </p:nvSpPr>
        <p:spPr>
          <a:xfrm>
            <a:off x="9875869" y="6604800"/>
            <a:ext cx="11985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u="sng" dirty="0">
                <a:solidFill>
                  <a:schemeClr val="bg1"/>
                </a:solidFill>
              </a:rPr>
              <a:t>bookriot@gmail.com</a:t>
            </a:r>
          </a:p>
        </p:txBody>
      </p:sp>
      <p:sp>
        <p:nvSpPr>
          <p:cNvPr id="39" name="TextBox 38">
            <a:hlinkClick r:id="rId9" action="ppaction://hlinksldjump"/>
            <a:extLst>
              <a:ext uri="{FF2B5EF4-FFF2-40B4-BE49-F238E27FC236}">
                <a16:creationId xmlns:a16="http://schemas.microsoft.com/office/drawing/2014/main" id="{37C73D57-0AC5-4BC1-A0D4-4FDACA3888A9}"/>
              </a:ext>
            </a:extLst>
          </p:cNvPr>
          <p:cNvSpPr txBox="1"/>
          <p:nvPr/>
        </p:nvSpPr>
        <p:spPr>
          <a:xfrm>
            <a:off x="5009813" y="226669"/>
            <a:ext cx="84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LIVROS</a:t>
            </a:r>
          </a:p>
        </p:txBody>
      </p:sp>
      <p:pic>
        <p:nvPicPr>
          <p:cNvPr id="43" name="Picture 42" descr="A close up of a logo&#10;&#10;Description automatically generated">
            <a:extLst>
              <a:ext uri="{FF2B5EF4-FFF2-40B4-BE49-F238E27FC236}">
                <a16:creationId xmlns:a16="http://schemas.microsoft.com/office/drawing/2014/main" id="{787CEE18-E8D4-4B93-AF29-4D12ACEA40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86697" y="279126"/>
            <a:ext cx="269554" cy="269554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5F6D6CF4-2850-4799-BFAF-75A546399C20}"/>
              </a:ext>
            </a:extLst>
          </p:cNvPr>
          <p:cNvSpPr txBox="1"/>
          <p:nvPr/>
        </p:nvSpPr>
        <p:spPr>
          <a:xfrm>
            <a:off x="762096" y="1113297"/>
            <a:ext cx="4535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>
                <a:latin typeface="+mj-lt"/>
              </a:rPr>
              <a:t>Livros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0BDB892-EE69-4655-8A7A-EC45FC8D97B8}"/>
              </a:ext>
            </a:extLst>
          </p:cNvPr>
          <p:cNvGrpSpPr/>
          <p:nvPr/>
        </p:nvGrpSpPr>
        <p:grpSpPr>
          <a:xfrm>
            <a:off x="417194" y="1861829"/>
            <a:ext cx="11579573" cy="384761"/>
            <a:chOff x="417195" y="1861829"/>
            <a:chExt cx="11357610" cy="384761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BCEA47C-4DE4-4001-BB11-A6CCB6C19862}"/>
                </a:ext>
              </a:extLst>
            </p:cNvPr>
            <p:cNvSpPr/>
            <p:nvPr/>
          </p:nvSpPr>
          <p:spPr>
            <a:xfrm>
              <a:off x="10812781" y="1865922"/>
              <a:ext cx="962024" cy="380668"/>
            </a:xfrm>
            <a:prstGeom prst="rect">
              <a:avLst/>
            </a:prstGeom>
            <a:solidFill>
              <a:srgbClr val="EFF0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>
                <a:solidFill>
                  <a:schemeClr val="tx1"/>
                </a:solidFill>
                <a:latin typeface="+mj-lt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8AECD48-CBB0-4195-932D-F2DDF3B44BA1}"/>
                </a:ext>
              </a:extLst>
            </p:cNvPr>
            <p:cNvGrpSpPr/>
            <p:nvPr/>
          </p:nvGrpSpPr>
          <p:grpSpPr>
            <a:xfrm>
              <a:off x="417195" y="1861829"/>
              <a:ext cx="10395585" cy="380668"/>
              <a:chOff x="417196" y="2421899"/>
              <a:chExt cx="9464840" cy="380668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704B1CD-3842-4976-B9F3-DA773269DC7B}"/>
                  </a:ext>
                </a:extLst>
              </p:cNvPr>
              <p:cNvSpPr/>
              <p:nvPr/>
            </p:nvSpPr>
            <p:spPr>
              <a:xfrm>
                <a:off x="417196" y="2421899"/>
                <a:ext cx="1892968" cy="380668"/>
              </a:xfrm>
              <a:prstGeom prst="rect">
                <a:avLst/>
              </a:prstGeom>
              <a:solidFill>
                <a:srgbClr val="EFF0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dirty="0">
                    <a:solidFill>
                      <a:schemeClr val="tx1"/>
                    </a:solidFill>
                    <a:latin typeface="+mj-lt"/>
                  </a:rPr>
                  <a:t>TÍTULO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6017A24-F405-4869-867F-7FA019129DC0}"/>
                  </a:ext>
                </a:extLst>
              </p:cNvPr>
              <p:cNvSpPr/>
              <p:nvPr/>
            </p:nvSpPr>
            <p:spPr>
              <a:xfrm>
                <a:off x="2310164" y="2421899"/>
                <a:ext cx="1892968" cy="380668"/>
              </a:xfrm>
              <a:prstGeom prst="rect">
                <a:avLst/>
              </a:prstGeom>
              <a:solidFill>
                <a:srgbClr val="EFF0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dirty="0">
                    <a:solidFill>
                      <a:schemeClr val="tx1"/>
                    </a:solidFill>
                    <a:latin typeface="+mj-lt"/>
                  </a:rPr>
                  <a:t>AUTOR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4C623CC-E279-48F9-88F6-623F64A20607}"/>
                  </a:ext>
                </a:extLst>
              </p:cNvPr>
              <p:cNvSpPr/>
              <p:nvPr/>
            </p:nvSpPr>
            <p:spPr>
              <a:xfrm>
                <a:off x="4203132" y="2421899"/>
                <a:ext cx="1892968" cy="380668"/>
              </a:xfrm>
              <a:prstGeom prst="rect">
                <a:avLst/>
              </a:prstGeom>
              <a:solidFill>
                <a:srgbClr val="EFF0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dirty="0">
                    <a:solidFill>
                      <a:schemeClr val="tx1"/>
                    </a:solidFill>
                    <a:latin typeface="+mj-lt"/>
                  </a:rPr>
                  <a:t>EDITORA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B7F7FD6-29D3-4D16-A33F-7945D70EB854}"/>
                  </a:ext>
                </a:extLst>
              </p:cNvPr>
              <p:cNvSpPr/>
              <p:nvPr/>
            </p:nvSpPr>
            <p:spPr>
              <a:xfrm>
                <a:off x="6096100" y="2421899"/>
                <a:ext cx="1892968" cy="380668"/>
              </a:xfrm>
              <a:prstGeom prst="rect">
                <a:avLst/>
              </a:prstGeom>
              <a:solidFill>
                <a:srgbClr val="EFF0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dirty="0">
                    <a:solidFill>
                      <a:schemeClr val="tx1"/>
                    </a:solidFill>
                    <a:latin typeface="+mj-lt"/>
                  </a:rPr>
                  <a:t>PREÇO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4B684A9-EC02-4170-B4A4-E41EC0C70AE8}"/>
                  </a:ext>
                </a:extLst>
              </p:cNvPr>
              <p:cNvSpPr/>
              <p:nvPr/>
            </p:nvSpPr>
            <p:spPr>
              <a:xfrm>
                <a:off x="7989068" y="2421899"/>
                <a:ext cx="1892968" cy="380668"/>
              </a:xfrm>
              <a:prstGeom prst="rect">
                <a:avLst/>
              </a:prstGeom>
              <a:solidFill>
                <a:srgbClr val="EFF0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dirty="0">
                    <a:solidFill>
                      <a:schemeClr val="tx1"/>
                    </a:solidFill>
                    <a:latin typeface="+mj-lt"/>
                  </a:rPr>
                  <a:t>INFO</a:t>
                </a:r>
              </a:p>
            </p:txBody>
          </p:sp>
        </p:grp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590E16E-48FE-40A5-857B-E0E877462DF1}"/>
              </a:ext>
            </a:extLst>
          </p:cNvPr>
          <p:cNvCxnSpPr>
            <a:cxnSpLocks/>
          </p:cNvCxnSpPr>
          <p:nvPr/>
        </p:nvCxnSpPr>
        <p:spPr>
          <a:xfrm>
            <a:off x="417196" y="2242497"/>
            <a:ext cx="11579571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E77D1FD2-3D54-49DF-A844-81D0C348DCE7}"/>
              </a:ext>
            </a:extLst>
          </p:cNvPr>
          <p:cNvGrpSpPr/>
          <p:nvPr/>
        </p:nvGrpSpPr>
        <p:grpSpPr>
          <a:xfrm>
            <a:off x="417196" y="2250130"/>
            <a:ext cx="11579571" cy="625331"/>
            <a:chOff x="417196" y="2250130"/>
            <a:chExt cx="11344161" cy="62533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5F988DB-BD8E-4D55-A018-3A789AF36863}"/>
                </a:ext>
              </a:extLst>
            </p:cNvPr>
            <p:cNvGrpSpPr/>
            <p:nvPr/>
          </p:nvGrpSpPr>
          <p:grpSpPr>
            <a:xfrm>
              <a:off x="417196" y="2250130"/>
              <a:ext cx="11344161" cy="625331"/>
              <a:chOff x="417196" y="2250130"/>
              <a:chExt cx="11344161" cy="625331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8B568C19-BE43-4652-B5E4-7097B79A5BCB}"/>
                  </a:ext>
                </a:extLst>
              </p:cNvPr>
              <p:cNvGrpSpPr/>
              <p:nvPr/>
            </p:nvGrpSpPr>
            <p:grpSpPr>
              <a:xfrm>
                <a:off x="417196" y="2258388"/>
                <a:ext cx="10395584" cy="617073"/>
                <a:chOff x="417196" y="2421899"/>
                <a:chExt cx="9464840" cy="380668"/>
              </a:xfrm>
              <a:solidFill>
                <a:srgbClr val="FDFDFD"/>
              </a:solidFill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AD6E0649-EFCD-41E4-BA08-A698DA060F8C}"/>
                    </a:ext>
                  </a:extLst>
                </p:cNvPr>
                <p:cNvSpPr/>
                <p:nvPr/>
              </p:nvSpPr>
              <p:spPr>
                <a:xfrm>
                  <a:off x="417196" y="2421899"/>
                  <a:ext cx="1892968" cy="38066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PT" dirty="0">
                      <a:solidFill>
                        <a:schemeClr val="tx1"/>
                      </a:solidFill>
                      <a:latin typeface="+mj-lt"/>
                    </a:rPr>
                    <a:t>A Peste</a:t>
                  </a:r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6E300704-E998-429B-BC93-93E180B7A900}"/>
                    </a:ext>
                  </a:extLst>
                </p:cNvPr>
                <p:cNvSpPr/>
                <p:nvPr/>
              </p:nvSpPr>
              <p:spPr>
                <a:xfrm>
                  <a:off x="2310164" y="2421899"/>
                  <a:ext cx="1892968" cy="38066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PT" dirty="0" err="1">
                      <a:solidFill>
                        <a:schemeClr val="tx1"/>
                      </a:solidFill>
                      <a:latin typeface="+mj-lt"/>
                    </a:rPr>
                    <a:t>Albert</a:t>
                  </a:r>
                  <a:r>
                    <a:rPr lang="pt-PT" dirty="0">
                      <a:solidFill>
                        <a:schemeClr val="tx1"/>
                      </a:solidFill>
                      <a:latin typeface="+mj-lt"/>
                    </a:rPr>
                    <a:t> Camus</a:t>
                  </a: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62E55F77-6E2C-44B7-B539-3D816F97D0D5}"/>
                    </a:ext>
                  </a:extLst>
                </p:cNvPr>
                <p:cNvSpPr/>
                <p:nvPr/>
              </p:nvSpPr>
              <p:spPr>
                <a:xfrm>
                  <a:off x="4203132" y="2421899"/>
                  <a:ext cx="1892968" cy="38066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PT" dirty="0">
                      <a:solidFill>
                        <a:schemeClr val="tx1"/>
                      </a:solidFill>
                      <a:latin typeface="+mj-lt"/>
                    </a:rPr>
                    <a:t>Livros do Brasil</a:t>
                  </a: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48CFA108-DB16-4EA4-8E33-383A30112158}"/>
                    </a:ext>
                  </a:extLst>
                </p:cNvPr>
                <p:cNvSpPr/>
                <p:nvPr/>
              </p:nvSpPr>
              <p:spPr>
                <a:xfrm>
                  <a:off x="6096100" y="2421899"/>
                  <a:ext cx="1892968" cy="38066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PT" dirty="0">
                      <a:solidFill>
                        <a:schemeClr val="tx1"/>
                      </a:solidFill>
                      <a:latin typeface="+mj-lt"/>
                    </a:rPr>
                    <a:t>14,94€</a:t>
                  </a: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6C7BD9BC-3A85-4FB0-8A58-AA489C1AA611}"/>
                    </a:ext>
                  </a:extLst>
                </p:cNvPr>
                <p:cNvSpPr/>
                <p:nvPr/>
              </p:nvSpPr>
              <p:spPr>
                <a:xfrm>
                  <a:off x="7989068" y="2421899"/>
                  <a:ext cx="1892968" cy="38066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PT" u="sng" dirty="0">
                      <a:solidFill>
                        <a:schemeClr val="tx1"/>
                      </a:solidFill>
                      <a:latin typeface="+mj-lt"/>
                      <a:hlinkClick r:id="rId11" action="ppaction://hlinksldjump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VER INFO</a:t>
                  </a:r>
                  <a:endParaRPr lang="pt-PT" u="sng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</p:grp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F93CFC23-4D21-46E3-A996-CE935FA3B2D0}"/>
                  </a:ext>
                </a:extLst>
              </p:cNvPr>
              <p:cNvSpPr/>
              <p:nvPr/>
            </p:nvSpPr>
            <p:spPr>
              <a:xfrm>
                <a:off x="10821475" y="2250130"/>
                <a:ext cx="939882" cy="617073"/>
              </a:xfrm>
              <a:prstGeom prst="rect">
                <a:avLst/>
              </a:prstGeom>
              <a:solidFill>
                <a:srgbClr val="FDFD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FD5801F-19AF-4CC9-AD96-B72EBA14CB8F}"/>
                </a:ext>
              </a:extLst>
            </p:cNvPr>
            <p:cNvGrpSpPr/>
            <p:nvPr/>
          </p:nvGrpSpPr>
          <p:grpSpPr>
            <a:xfrm>
              <a:off x="10803069" y="2389595"/>
              <a:ext cx="744391" cy="359331"/>
              <a:chOff x="10803069" y="2326730"/>
              <a:chExt cx="744391" cy="359331"/>
            </a:xfrm>
          </p:grpSpPr>
          <p:pic>
            <p:nvPicPr>
              <p:cNvPr id="28" name="Graphic 27" descr="Pen">
                <a:extLst>
                  <a:ext uri="{FF2B5EF4-FFF2-40B4-BE49-F238E27FC236}">
                    <a16:creationId xmlns:a16="http://schemas.microsoft.com/office/drawing/2014/main" id="{50A38EA1-25AE-4FCC-8C82-ACCA74B5A5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803069" y="2350979"/>
                <a:ext cx="322577" cy="322577"/>
              </a:xfrm>
              <a:prstGeom prst="rect">
                <a:avLst/>
              </a:prstGeom>
            </p:spPr>
          </p:pic>
          <p:pic>
            <p:nvPicPr>
              <p:cNvPr id="31" name="Graphic 30" descr="Garbage">
                <a:extLst>
                  <a:ext uri="{FF2B5EF4-FFF2-40B4-BE49-F238E27FC236}">
                    <a16:creationId xmlns:a16="http://schemas.microsoft.com/office/drawing/2014/main" id="{90474503-0B5B-44D4-BEE4-3151A5A436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1188129" y="2326730"/>
                <a:ext cx="359331" cy="359331"/>
              </a:xfrm>
              <a:prstGeom prst="rect">
                <a:avLst/>
              </a:prstGeom>
            </p:spPr>
          </p:pic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A6F7A5F7-E764-42C8-91FC-373308DFFE9B}"/>
              </a:ext>
            </a:extLst>
          </p:cNvPr>
          <p:cNvGrpSpPr/>
          <p:nvPr/>
        </p:nvGrpSpPr>
        <p:grpSpPr>
          <a:xfrm>
            <a:off x="417196" y="2863753"/>
            <a:ext cx="11579571" cy="627244"/>
            <a:chOff x="417196" y="2863753"/>
            <a:chExt cx="11352855" cy="62724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7CB7856-2894-4595-A530-9DC2FABDEB7C}"/>
                </a:ext>
              </a:extLst>
            </p:cNvPr>
            <p:cNvGrpSpPr/>
            <p:nvPr/>
          </p:nvGrpSpPr>
          <p:grpSpPr>
            <a:xfrm>
              <a:off x="417196" y="2863753"/>
              <a:ext cx="11352855" cy="627244"/>
              <a:chOff x="417196" y="2863753"/>
              <a:chExt cx="11352855" cy="627244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3BCEE7CC-E166-4E4B-9B39-58A1253B1263}"/>
                  </a:ext>
                </a:extLst>
              </p:cNvPr>
              <p:cNvGrpSpPr/>
              <p:nvPr/>
            </p:nvGrpSpPr>
            <p:grpSpPr>
              <a:xfrm>
                <a:off x="417196" y="2873924"/>
                <a:ext cx="10404279" cy="617073"/>
                <a:chOff x="417196" y="2421899"/>
                <a:chExt cx="9464840" cy="380668"/>
              </a:xfrm>
              <a:solidFill>
                <a:srgbClr val="FDFDFD"/>
              </a:solidFill>
            </p:grpSpPr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9FE42E42-ED76-46BB-B331-DCF3394A9A36}"/>
                    </a:ext>
                  </a:extLst>
                </p:cNvPr>
                <p:cNvSpPr/>
                <p:nvPr/>
              </p:nvSpPr>
              <p:spPr>
                <a:xfrm>
                  <a:off x="417196" y="2421899"/>
                  <a:ext cx="1892968" cy="38066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PT" dirty="0" err="1">
                      <a:solidFill>
                        <a:schemeClr val="tx1"/>
                      </a:solidFill>
                      <a:latin typeface="+mj-lt"/>
                    </a:rPr>
                    <a:t>Sputnki</a:t>
                  </a:r>
                  <a:r>
                    <a:rPr lang="pt-PT" dirty="0">
                      <a:solidFill>
                        <a:schemeClr val="tx1"/>
                      </a:solidFill>
                      <a:latin typeface="+mj-lt"/>
                    </a:rPr>
                    <a:t>, meu amor</a:t>
                  </a: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6B82FAC9-CB51-4326-8074-8B9FA616A3D2}"/>
                    </a:ext>
                  </a:extLst>
                </p:cNvPr>
                <p:cNvSpPr/>
                <p:nvPr/>
              </p:nvSpPr>
              <p:spPr>
                <a:xfrm>
                  <a:off x="2310164" y="2421899"/>
                  <a:ext cx="1892968" cy="38066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PT" dirty="0" err="1">
                      <a:solidFill>
                        <a:schemeClr val="tx1"/>
                      </a:solidFill>
                      <a:latin typeface="+mj-lt"/>
                    </a:rPr>
                    <a:t>Haruki</a:t>
                  </a:r>
                  <a:r>
                    <a:rPr lang="pt-PT" dirty="0">
                      <a:solidFill>
                        <a:schemeClr val="tx1"/>
                      </a:solidFill>
                      <a:latin typeface="+mj-lt"/>
                    </a:rPr>
                    <a:t> </a:t>
                  </a:r>
                  <a:r>
                    <a:rPr lang="pt-PT" dirty="0" err="1">
                      <a:solidFill>
                        <a:schemeClr val="tx1"/>
                      </a:solidFill>
                      <a:latin typeface="+mj-lt"/>
                    </a:rPr>
                    <a:t>Murakami</a:t>
                  </a:r>
                  <a:endParaRPr lang="pt-PT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DAE0A00D-083D-4843-9363-97C361F6BEF3}"/>
                    </a:ext>
                  </a:extLst>
                </p:cNvPr>
                <p:cNvSpPr/>
                <p:nvPr/>
              </p:nvSpPr>
              <p:spPr>
                <a:xfrm>
                  <a:off x="4203132" y="2421899"/>
                  <a:ext cx="1892968" cy="38066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PT" dirty="0">
                      <a:solidFill>
                        <a:schemeClr val="tx1"/>
                      </a:solidFill>
                      <a:latin typeface="+mj-lt"/>
                    </a:rPr>
                    <a:t>Casa das Letras</a:t>
                  </a: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B3F6A2A1-D9E8-423D-B22B-6A71E2D4D95B}"/>
                    </a:ext>
                  </a:extLst>
                </p:cNvPr>
                <p:cNvSpPr/>
                <p:nvPr/>
              </p:nvSpPr>
              <p:spPr>
                <a:xfrm>
                  <a:off x="6096100" y="2421899"/>
                  <a:ext cx="1892968" cy="38066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PT" dirty="0">
                      <a:solidFill>
                        <a:schemeClr val="tx1"/>
                      </a:solidFill>
                      <a:latin typeface="+mj-lt"/>
                    </a:rPr>
                    <a:t>12,92€</a:t>
                  </a: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A8FBF5A6-85B1-46AB-9FA7-4CE2D42AE131}"/>
                    </a:ext>
                  </a:extLst>
                </p:cNvPr>
                <p:cNvSpPr/>
                <p:nvPr/>
              </p:nvSpPr>
              <p:spPr>
                <a:xfrm>
                  <a:off x="7989068" y="2421899"/>
                  <a:ext cx="1892968" cy="38066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PT" u="sng" dirty="0">
                      <a:solidFill>
                        <a:schemeClr val="tx1"/>
                      </a:solidFill>
                      <a:latin typeface="+mj-lt"/>
                    </a:rPr>
                    <a:t>VER INFO</a:t>
                  </a:r>
                </a:p>
              </p:txBody>
            </p:sp>
          </p:grp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4E121519-ABBC-4DDD-B3FE-ED56729FB215}"/>
                  </a:ext>
                </a:extLst>
              </p:cNvPr>
              <p:cNvSpPr/>
              <p:nvPr/>
            </p:nvSpPr>
            <p:spPr>
              <a:xfrm>
                <a:off x="10830169" y="2863753"/>
                <a:ext cx="939882" cy="617073"/>
              </a:xfrm>
              <a:prstGeom prst="rect">
                <a:avLst/>
              </a:prstGeom>
              <a:solidFill>
                <a:srgbClr val="FDFD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A05D0F2F-CB82-4103-9E6F-AF19B7EFC5A6}"/>
                </a:ext>
              </a:extLst>
            </p:cNvPr>
            <p:cNvGrpSpPr/>
            <p:nvPr/>
          </p:nvGrpSpPr>
          <p:grpSpPr>
            <a:xfrm>
              <a:off x="10802989" y="2967569"/>
              <a:ext cx="744391" cy="359331"/>
              <a:chOff x="10802989" y="2326730"/>
              <a:chExt cx="744391" cy="359331"/>
            </a:xfrm>
          </p:grpSpPr>
          <p:pic>
            <p:nvPicPr>
              <p:cNvPr id="113" name="Graphic 112" descr="Pen">
                <a:extLst>
                  <a:ext uri="{FF2B5EF4-FFF2-40B4-BE49-F238E27FC236}">
                    <a16:creationId xmlns:a16="http://schemas.microsoft.com/office/drawing/2014/main" id="{B297A76B-C751-441F-877F-8E84616DD2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0802989" y="2350979"/>
                <a:ext cx="322577" cy="322577"/>
              </a:xfrm>
              <a:prstGeom prst="rect">
                <a:avLst/>
              </a:prstGeom>
            </p:spPr>
          </p:pic>
          <p:pic>
            <p:nvPicPr>
              <p:cNvPr id="114" name="Graphic 113" descr="Garbage">
                <a:extLst>
                  <a:ext uri="{FF2B5EF4-FFF2-40B4-BE49-F238E27FC236}">
                    <a16:creationId xmlns:a16="http://schemas.microsoft.com/office/drawing/2014/main" id="{62C7637F-10F0-4883-83C5-82314A831E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1188049" y="2326730"/>
                <a:ext cx="359331" cy="359331"/>
              </a:xfrm>
              <a:prstGeom prst="rect">
                <a:avLst/>
              </a:prstGeom>
            </p:spPr>
          </p:pic>
        </p:grp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EFDA071A-59BD-4118-B743-EA4D305DC570}"/>
              </a:ext>
            </a:extLst>
          </p:cNvPr>
          <p:cNvGrpSpPr/>
          <p:nvPr/>
        </p:nvGrpSpPr>
        <p:grpSpPr>
          <a:xfrm>
            <a:off x="417196" y="3467092"/>
            <a:ext cx="11579571" cy="639441"/>
            <a:chOff x="417196" y="3467092"/>
            <a:chExt cx="11352855" cy="63944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0F9919B-5CB2-479D-9EBA-944C894538CE}"/>
                </a:ext>
              </a:extLst>
            </p:cNvPr>
            <p:cNvGrpSpPr/>
            <p:nvPr/>
          </p:nvGrpSpPr>
          <p:grpSpPr>
            <a:xfrm>
              <a:off x="417196" y="3467092"/>
              <a:ext cx="11352855" cy="639441"/>
              <a:chOff x="417196" y="3467092"/>
              <a:chExt cx="11352855" cy="639441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11C1917C-3231-4B43-9706-ECD6A10CD7CD}"/>
                  </a:ext>
                </a:extLst>
              </p:cNvPr>
              <p:cNvGrpSpPr/>
              <p:nvPr/>
            </p:nvGrpSpPr>
            <p:grpSpPr>
              <a:xfrm>
                <a:off x="417196" y="3489460"/>
                <a:ext cx="10404279" cy="617073"/>
                <a:chOff x="417196" y="2421899"/>
                <a:chExt cx="9464840" cy="380668"/>
              </a:xfrm>
              <a:solidFill>
                <a:srgbClr val="FDFDFD"/>
              </a:solidFill>
            </p:grpSpPr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4D55F4BC-7B4D-427D-B3B3-66039772C764}"/>
                    </a:ext>
                  </a:extLst>
                </p:cNvPr>
                <p:cNvSpPr/>
                <p:nvPr/>
              </p:nvSpPr>
              <p:spPr>
                <a:xfrm>
                  <a:off x="417196" y="2421899"/>
                  <a:ext cx="1892968" cy="38066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PT" dirty="0">
                      <a:solidFill>
                        <a:schemeClr val="tx1"/>
                      </a:solidFill>
                      <a:latin typeface="+mj-lt"/>
                    </a:rPr>
                    <a:t>Os Testamentos</a:t>
                  </a: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88FE06FF-AA6F-4CEC-9DE6-4AB9E4694228}"/>
                    </a:ext>
                  </a:extLst>
                </p:cNvPr>
                <p:cNvSpPr/>
                <p:nvPr/>
              </p:nvSpPr>
              <p:spPr>
                <a:xfrm>
                  <a:off x="2310164" y="2421899"/>
                  <a:ext cx="1892968" cy="38066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PT" dirty="0" err="1">
                      <a:solidFill>
                        <a:schemeClr val="tx1"/>
                      </a:solidFill>
                      <a:latin typeface="+mj-lt"/>
                    </a:rPr>
                    <a:t>Margaret</a:t>
                  </a:r>
                  <a:r>
                    <a:rPr lang="pt-PT" dirty="0">
                      <a:solidFill>
                        <a:schemeClr val="tx1"/>
                      </a:solidFill>
                      <a:latin typeface="+mj-lt"/>
                    </a:rPr>
                    <a:t> </a:t>
                  </a:r>
                  <a:r>
                    <a:rPr lang="pt-PT" dirty="0" err="1">
                      <a:solidFill>
                        <a:schemeClr val="tx1"/>
                      </a:solidFill>
                      <a:latin typeface="+mj-lt"/>
                    </a:rPr>
                    <a:t>Atwood</a:t>
                  </a:r>
                  <a:endParaRPr lang="pt-PT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9D1BE6E0-749A-41F7-B30A-090819E2BEE3}"/>
                    </a:ext>
                  </a:extLst>
                </p:cNvPr>
                <p:cNvSpPr/>
                <p:nvPr/>
              </p:nvSpPr>
              <p:spPr>
                <a:xfrm>
                  <a:off x="4203132" y="2421899"/>
                  <a:ext cx="1892968" cy="38066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PT" dirty="0">
                      <a:solidFill>
                        <a:schemeClr val="tx1"/>
                      </a:solidFill>
                      <a:latin typeface="+mj-lt"/>
                    </a:rPr>
                    <a:t>Bertrand Editora</a:t>
                  </a: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AE871441-EEC1-47D6-909D-446EB51FAF4B}"/>
                    </a:ext>
                  </a:extLst>
                </p:cNvPr>
                <p:cNvSpPr/>
                <p:nvPr/>
              </p:nvSpPr>
              <p:spPr>
                <a:xfrm>
                  <a:off x="6096100" y="2421899"/>
                  <a:ext cx="1892968" cy="38066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PT" dirty="0">
                      <a:solidFill>
                        <a:schemeClr val="tx1"/>
                      </a:solidFill>
                      <a:latin typeface="+mj-lt"/>
                    </a:rPr>
                    <a:t>19,92€</a:t>
                  </a: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B3A5D91A-B9AF-41AA-B366-95003D264B35}"/>
                    </a:ext>
                  </a:extLst>
                </p:cNvPr>
                <p:cNvSpPr/>
                <p:nvPr/>
              </p:nvSpPr>
              <p:spPr>
                <a:xfrm>
                  <a:off x="7989068" y="2421899"/>
                  <a:ext cx="1892968" cy="38066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PT" u="sng" dirty="0">
                      <a:solidFill>
                        <a:schemeClr val="tx1"/>
                      </a:solidFill>
                      <a:latin typeface="+mj-lt"/>
                    </a:rPr>
                    <a:t>VER INFO</a:t>
                  </a:r>
                </a:p>
              </p:txBody>
            </p:sp>
          </p:grp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D143DE8-5DEC-43F9-9690-CC91D2B36B32}"/>
                  </a:ext>
                </a:extLst>
              </p:cNvPr>
              <p:cNvSpPr/>
              <p:nvPr/>
            </p:nvSpPr>
            <p:spPr>
              <a:xfrm>
                <a:off x="10830169" y="3467092"/>
                <a:ext cx="939882" cy="617073"/>
              </a:xfrm>
              <a:prstGeom prst="rect">
                <a:avLst/>
              </a:prstGeom>
              <a:solidFill>
                <a:srgbClr val="FDFD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89885277-FA82-482D-923D-5DA786509C0F}"/>
                </a:ext>
              </a:extLst>
            </p:cNvPr>
            <p:cNvGrpSpPr/>
            <p:nvPr/>
          </p:nvGrpSpPr>
          <p:grpSpPr>
            <a:xfrm>
              <a:off x="10794858" y="3595172"/>
              <a:ext cx="744392" cy="359331"/>
              <a:chOff x="10794858" y="2338882"/>
              <a:chExt cx="744392" cy="359331"/>
            </a:xfrm>
          </p:grpSpPr>
          <p:pic>
            <p:nvPicPr>
              <p:cNvPr id="119" name="Graphic 118" descr="Pen">
                <a:extLst>
                  <a:ext uri="{FF2B5EF4-FFF2-40B4-BE49-F238E27FC236}">
                    <a16:creationId xmlns:a16="http://schemas.microsoft.com/office/drawing/2014/main" id="{27FEA335-DA70-421F-86AC-BA65EAEE28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0794858" y="2363131"/>
                <a:ext cx="322577" cy="322577"/>
              </a:xfrm>
              <a:prstGeom prst="rect">
                <a:avLst/>
              </a:prstGeom>
            </p:spPr>
          </p:pic>
          <p:pic>
            <p:nvPicPr>
              <p:cNvPr id="120" name="Graphic 119" descr="Garbage">
                <a:extLst>
                  <a:ext uri="{FF2B5EF4-FFF2-40B4-BE49-F238E27FC236}">
                    <a16:creationId xmlns:a16="http://schemas.microsoft.com/office/drawing/2014/main" id="{CB18F5AE-BBB2-4237-AA47-4FA7505BCD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1179919" y="2338882"/>
                <a:ext cx="359331" cy="359331"/>
              </a:xfrm>
              <a:prstGeom prst="rect">
                <a:avLst/>
              </a:prstGeom>
            </p:spPr>
          </p:pic>
        </p:grp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C9958524-0F07-4FBE-8263-36D3073F456C}"/>
              </a:ext>
            </a:extLst>
          </p:cNvPr>
          <p:cNvGrpSpPr/>
          <p:nvPr/>
        </p:nvGrpSpPr>
        <p:grpSpPr>
          <a:xfrm>
            <a:off x="417196" y="4057854"/>
            <a:ext cx="11579571" cy="664215"/>
            <a:chOff x="417196" y="4057854"/>
            <a:chExt cx="11355549" cy="66421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B8396E1-F843-4F7F-BB24-860B2C33A09D}"/>
                </a:ext>
              </a:extLst>
            </p:cNvPr>
            <p:cNvGrpSpPr/>
            <p:nvPr/>
          </p:nvGrpSpPr>
          <p:grpSpPr>
            <a:xfrm>
              <a:off x="417196" y="4057854"/>
              <a:ext cx="11355549" cy="664215"/>
              <a:chOff x="417196" y="4057854"/>
              <a:chExt cx="11355549" cy="664215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3B222DC8-2076-4155-9C45-3E04019FA80F}"/>
                  </a:ext>
                </a:extLst>
              </p:cNvPr>
              <p:cNvGrpSpPr/>
              <p:nvPr/>
            </p:nvGrpSpPr>
            <p:grpSpPr>
              <a:xfrm>
                <a:off x="417196" y="4104996"/>
                <a:ext cx="10404279" cy="617073"/>
                <a:chOff x="417196" y="2421899"/>
                <a:chExt cx="9464840" cy="380668"/>
              </a:xfrm>
              <a:solidFill>
                <a:srgbClr val="FDFDFD"/>
              </a:solidFill>
            </p:grpSpPr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91300B8F-361A-401F-B916-33C18B41B970}"/>
                    </a:ext>
                  </a:extLst>
                </p:cNvPr>
                <p:cNvSpPr/>
                <p:nvPr/>
              </p:nvSpPr>
              <p:spPr>
                <a:xfrm>
                  <a:off x="417196" y="2421899"/>
                  <a:ext cx="1892968" cy="38066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PT" dirty="0">
                      <a:solidFill>
                        <a:schemeClr val="tx1"/>
                      </a:solidFill>
                      <a:latin typeface="+mj-lt"/>
                    </a:rPr>
                    <a:t>Cem Anos de Solidão</a:t>
                  </a: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6ABB3E37-7515-4DD2-9396-4B202B685B61}"/>
                    </a:ext>
                  </a:extLst>
                </p:cNvPr>
                <p:cNvSpPr/>
                <p:nvPr/>
              </p:nvSpPr>
              <p:spPr>
                <a:xfrm>
                  <a:off x="2310164" y="2421899"/>
                  <a:ext cx="1892968" cy="38066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PT" dirty="0">
                      <a:solidFill>
                        <a:schemeClr val="tx1"/>
                      </a:solidFill>
                      <a:latin typeface="+mj-lt"/>
                    </a:rPr>
                    <a:t>Gabriel García Márquez</a:t>
                  </a: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0B8AA65C-A0D3-4D98-9C1A-3089CFBA1ABF}"/>
                    </a:ext>
                  </a:extLst>
                </p:cNvPr>
                <p:cNvSpPr/>
                <p:nvPr/>
              </p:nvSpPr>
              <p:spPr>
                <a:xfrm>
                  <a:off x="4203132" y="2421899"/>
                  <a:ext cx="1892968" cy="38066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PT" dirty="0">
                      <a:solidFill>
                        <a:schemeClr val="tx1"/>
                      </a:solidFill>
                      <a:latin typeface="+mj-lt"/>
                    </a:rPr>
                    <a:t>Dom Quixote</a:t>
                  </a: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3D91F06-5A7E-4289-9757-C76EB3DF80D0}"/>
                    </a:ext>
                  </a:extLst>
                </p:cNvPr>
                <p:cNvSpPr/>
                <p:nvPr/>
              </p:nvSpPr>
              <p:spPr>
                <a:xfrm>
                  <a:off x="6030243" y="2421899"/>
                  <a:ext cx="2005047" cy="38066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PT" dirty="0">
                      <a:solidFill>
                        <a:schemeClr val="tx1"/>
                      </a:solidFill>
                      <a:latin typeface="+mj-lt"/>
                    </a:rPr>
                    <a:t>9,92€</a:t>
                  </a: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5122C963-0256-4D60-B1BA-D7C38029714A}"/>
                    </a:ext>
                  </a:extLst>
                </p:cNvPr>
                <p:cNvSpPr/>
                <p:nvPr/>
              </p:nvSpPr>
              <p:spPr>
                <a:xfrm>
                  <a:off x="7989068" y="2421899"/>
                  <a:ext cx="1892968" cy="38066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PT" u="sng" dirty="0">
                      <a:solidFill>
                        <a:schemeClr val="tx1"/>
                      </a:solidFill>
                      <a:latin typeface="+mj-lt"/>
                    </a:rPr>
                    <a:t>VER INFO</a:t>
                  </a:r>
                </a:p>
              </p:txBody>
            </p:sp>
          </p:grp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FA37354B-F992-4480-93F6-DDC5C9280CC2}"/>
                  </a:ext>
                </a:extLst>
              </p:cNvPr>
              <p:cNvSpPr/>
              <p:nvPr/>
            </p:nvSpPr>
            <p:spPr>
              <a:xfrm>
                <a:off x="10832863" y="4057854"/>
                <a:ext cx="939882" cy="617073"/>
              </a:xfrm>
              <a:prstGeom prst="rect">
                <a:avLst/>
              </a:prstGeom>
              <a:solidFill>
                <a:srgbClr val="FDFD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E8970350-F2CA-4562-8A61-5CF3196BDCA4}"/>
                </a:ext>
              </a:extLst>
            </p:cNvPr>
            <p:cNvGrpSpPr/>
            <p:nvPr/>
          </p:nvGrpSpPr>
          <p:grpSpPr>
            <a:xfrm>
              <a:off x="10818044" y="4217263"/>
              <a:ext cx="744392" cy="359331"/>
              <a:chOff x="10816149" y="2344325"/>
              <a:chExt cx="744392" cy="359331"/>
            </a:xfrm>
          </p:grpSpPr>
          <p:pic>
            <p:nvPicPr>
              <p:cNvPr id="122" name="Graphic 121" descr="Pen">
                <a:extLst>
                  <a:ext uri="{FF2B5EF4-FFF2-40B4-BE49-F238E27FC236}">
                    <a16:creationId xmlns:a16="http://schemas.microsoft.com/office/drawing/2014/main" id="{8571029B-DD72-4983-B3B6-6D07CA7A7A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0816149" y="2368574"/>
                <a:ext cx="322577" cy="322577"/>
              </a:xfrm>
              <a:prstGeom prst="rect">
                <a:avLst/>
              </a:prstGeom>
            </p:spPr>
          </p:pic>
          <p:pic>
            <p:nvPicPr>
              <p:cNvPr id="123" name="Graphic 122" descr="Garbage">
                <a:extLst>
                  <a:ext uri="{FF2B5EF4-FFF2-40B4-BE49-F238E27FC236}">
                    <a16:creationId xmlns:a16="http://schemas.microsoft.com/office/drawing/2014/main" id="{2130F640-5D32-43B7-B0BE-38413EA8A4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1201210" y="2344325"/>
                <a:ext cx="359331" cy="359331"/>
              </a:xfrm>
              <a:prstGeom prst="rect">
                <a:avLst/>
              </a:prstGeom>
            </p:spPr>
          </p:pic>
        </p:grp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38735345-C722-49B2-820F-87EFC3DCC4DE}"/>
              </a:ext>
            </a:extLst>
          </p:cNvPr>
          <p:cNvGrpSpPr/>
          <p:nvPr/>
        </p:nvGrpSpPr>
        <p:grpSpPr>
          <a:xfrm>
            <a:off x="417196" y="4699616"/>
            <a:ext cx="11579571" cy="644243"/>
            <a:chOff x="417196" y="4699616"/>
            <a:chExt cx="11352855" cy="64424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21B1E58-E16C-4D23-9101-0DC57FCC6318}"/>
                </a:ext>
              </a:extLst>
            </p:cNvPr>
            <p:cNvGrpSpPr/>
            <p:nvPr/>
          </p:nvGrpSpPr>
          <p:grpSpPr>
            <a:xfrm>
              <a:off x="417196" y="4699616"/>
              <a:ext cx="11352855" cy="644243"/>
              <a:chOff x="417196" y="4699616"/>
              <a:chExt cx="11352855" cy="644243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8A725C4F-E8A8-4EFA-B868-A0CF3CEBBE61}"/>
                  </a:ext>
                </a:extLst>
              </p:cNvPr>
              <p:cNvGrpSpPr/>
              <p:nvPr/>
            </p:nvGrpSpPr>
            <p:grpSpPr>
              <a:xfrm>
                <a:off x="417196" y="4726786"/>
                <a:ext cx="10404279" cy="617073"/>
                <a:chOff x="417196" y="2421899"/>
                <a:chExt cx="9464840" cy="380668"/>
              </a:xfrm>
              <a:solidFill>
                <a:srgbClr val="FDFDFD"/>
              </a:solidFill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06367FB9-9C21-44FA-B77F-010C827229A6}"/>
                    </a:ext>
                  </a:extLst>
                </p:cNvPr>
                <p:cNvSpPr/>
                <p:nvPr/>
              </p:nvSpPr>
              <p:spPr>
                <a:xfrm>
                  <a:off x="417196" y="2421899"/>
                  <a:ext cx="1892968" cy="38066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PT" dirty="0">
                      <a:solidFill>
                        <a:schemeClr val="tx1"/>
                      </a:solidFill>
                      <a:latin typeface="+mj-lt"/>
                    </a:rPr>
                    <a:t>As aves não têm céu</a:t>
                  </a: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531A5246-840F-46E7-98EA-22BCC73B5FEF}"/>
                    </a:ext>
                  </a:extLst>
                </p:cNvPr>
                <p:cNvSpPr/>
                <p:nvPr/>
              </p:nvSpPr>
              <p:spPr>
                <a:xfrm>
                  <a:off x="2310164" y="2421899"/>
                  <a:ext cx="1892968" cy="38066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PT" dirty="0">
                      <a:solidFill>
                        <a:schemeClr val="tx1"/>
                      </a:solidFill>
                      <a:latin typeface="+mj-lt"/>
                    </a:rPr>
                    <a:t>Ricardo Fonseca Mota</a:t>
                  </a: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3BE52565-1979-4521-95C5-8A190A6EA573}"/>
                    </a:ext>
                  </a:extLst>
                </p:cNvPr>
                <p:cNvSpPr/>
                <p:nvPr/>
              </p:nvSpPr>
              <p:spPr>
                <a:xfrm>
                  <a:off x="4203132" y="2421899"/>
                  <a:ext cx="1892968" cy="38066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PT" dirty="0">
                      <a:solidFill>
                        <a:schemeClr val="tx1"/>
                      </a:solidFill>
                      <a:latin typeface="+mj-lt"/>
                    </a:rPr>
                    <a:t>Porto Editora</a:t>
                  </a: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40B9B94B-DDFE-4592-8870-701E04E05DEF}"/>
                    </a:ext>
                  </a:extLst>
                </p:cNvPr>
                <p:cNvSpPr/>
                <p:nvPr/>
              </p:nvSpPr>
              <p:spPr>
                <a:xfrm>
                  <a:off x="6096100" y="2421899"/>
                  <a:ext cx="1892968" cy="38066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PT" dirty="0">
                      <a:solidFill>
                        <a:schemeClr val="tx1"/>
                      </a:solidFill>
                      <a:latin typeface="+mj-lt"/>
                    </a:rPr>
                    <a:t>14,94€</a:t>
                  </a: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F6BD853E-4248-4172-BA6C-B8C726BDD3FD}"/>
                    </a:ext>
                  </a:extLst>
                </p:cNvPr>
                <p:cNvSpPr/>
                <p:nvPr/>
              </p:nvSpPr>
              <p:spPr>
                <a:xfrm>
                  <a:off x="7989068" y="2421899"/>
                  <a:ext cx="1892968" cy="38066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PT" u="sng" dirty="0">
                      <a:solidFill>
                        <a:schemeClr val="tx1"/>
                      </a:solidFill>
                      <a:latin typeface="+mj-lt"/>
                    </a:rPr>
                    <a:t>VER INFO</a:t>
                  </a:r>
                </a:p>
              </p:txBody>
            </p:sp>
          </p:grp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B3313E7F-C627-49E4-B6C4-46BFFB5CC287}"/>
                  </a:ext>
                </a:extLst>
              </p:cNvPr>
              <p:cNvSpPr/>
              <p:nvPr/>
            </p:nvSpPr>
            <p:spPr>
              <a:xfrm>
                <a:off x="10830169" y="4699616"/>
                <a:ext cx="939882" cy="617073"/>
              </a:xfrm>
              <a:prstGeom prst="rect">
                <a:avLst/>
              </a:prstGeom>
              <a:solidFill>
                <a:srgbClr val="FDFD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E13C6C4B-B40D-4CAD-9F79-4D1611D3FF94}"/>
                </a:ext>
              </a:extLst>
            </p:cNvPr>
            <p:cNvGrpSpPr/>
            <p:nvPr/>
          </p:nvGrpSpPr>
          <p:grpSpPr>
            <a:xfrm>
              <a:off x="10812502" y="4836045"/>
              <a:ext cx="744391" cy="359331"/>
              <a:chOff x="10812502" y="2328054"/>
              <a:chExt cx="744391" cy="359331"/>
            </a:xfrm>
          </p:grpSpPr>
          <p:pic>
            <p:nvPicPr>
              <p:cNvPr id="125" name="Graphic 124" descr="Pen">
                <a:extLst>
                  <a:ext uri="{FF2B5EF4-FFF2-40B4-BE49-F238E27FC236}">
                    <a16:creationId xmlns:a16="http://schemas.microsoft.com/office/drawing/2014/main" id="{B44EF0BF-1444-4602-A51A-DEEEBFE286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0812502" y="2352303"/>
                <a:ext cx="322577" cy="322577"/>
              </a:xfrm>
              <a:prstGeom prst="rect">
                <a:avLst/>
              </a:prstGeom>
            </p:spPr>
          </p:pic>
          <p:pic>
            <p:nvPicPr>
              <p:cNvPr id="126" name="Graphic 125" descr="Garbage">
                <a:extLst>
                  <a:ext uri="{FF2B5EF4-FFF2-40B4-BE49-F238E27FC236}">
                    <a16:creationId xmlns:a16="http://schemas.microsoft.com/office/drawing/2014/main" id="{182A4101-2485-45D2-A623-32045F51EE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1197562" y="2328054"/>
                <a:ext cx="359331" cy="359331"/>
              </a:xfrm>
              <a:prstGeom prst="rect">
                <a:avLst/>
              </a:prstGeom>
            </p:spPr>
          </p:pic>
        </p:grpSp>
      </p:grp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E431AE83-B56B-4B8C-AAB1-3F8A620BED09}"/>
              </a:ext>
            </a:extLst>
          </p:cNvPr>
          <p:cNvSpPr/>
          <p:nvPr/>
        </p:nvSpPr>
        <p:spPr>
          <a:xfrm>
            <a:off x="11849833" y="2326787"/>
            <a:ext cx="107757" cy="2989902"/>
          </a:xfrm>
          <a:prstGeom prst="roundRect">
            <a:avLst/>
          </a:prstGeom>
          <a:solidFill>
            <a:srgbClr val="EFF0F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9B80374C-DBE5-420D-843E-9FCEC93DB1C2}"/>
              </a:ext>
            </a:extLst>
          </p:cNvPr>
          <p:cNvSpPr/>
          <p:nvPr/>
        </p:nvSpPr>
        <p:spPr>
          <a:xfrm>
            <a:off x="11871867" y="2611041"/>
            <a:ext cx="63687" cy="884509"/>
          </a:xfrm>
          <a:prstGeom prst="roundRect">
            <a:avLst/>
          </a:prstGeom>
          <a:solidFill>
            <a:srgbClr val="E1E2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: Rounded Corners 133">
            <a:hlinkClick r:id="rId18" action="ppaction://hlinksldjump"/>
            <a:extLst>
              <a:ext uri="{FF2B5EF4-FFF2-40B4-BE49-F238E27FC236}">
                <a16:creationId xmlns:a16="http://schemas.microsoft.com/office/drawing/2014/main" id="{9FC4711C-E1A1-4BA0-B87F-48E2CAB4E502}"/>
              </a:ext>
            </a:extLst>
          </p:cNvPr>
          <p:cNvSpPr/>
          <p:nvPr/>
        </p:nvSpPr>
        <p:spPr>
          <a:xfrm>
            <a:off x="10077514" y="5519405"/>
            <a:ext cx="1882158" cy="429942"/>
          </a:xfrm>
          <a:prstGeom prst="roundRect">
            <a:avLst/>
          </a:prstGeom>
          <a:solidFill>
            <a:srgbClr val="E1E2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Adicionar Livro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" name="Graphic 101" descr="Cursor">
            <a:extLst>
              <a:ext uri="{FF2B5EF4-FFF2-40B4-BE49-F238E27FC236}">
                <a16:creationId xmlns:a16="http://schemas.microsoft.com/office/drawing/2014/main" id="{D81A738B-3353-45A2-8D2A-462A0DA884D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199590" y="2484192"/>
            <a:ext cx="540730" cy="540730"/>
          </a:xfrm>
          <a:prstGeom prst="rect">
            <a:avLst/>
          </a:prstGeom>
        </p:spPr>
      </p:pic>
      <p:pic>
        <p:nvPicPr>
          <p:cNvPr id="109" name="Graphic 108" descr="Cursor">
            <a:extLst>
              <a:ext uri="{FF2B5EF4-FFF2-40B4-BE49-F238E27FC236}">
                <a16:creationId xmlns:a16="http://schemas.microsoft.com/office/drawing/2014/main" id="{C436D161-6987-452C-84A5-1DAE0199C90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761356" y="5752280"/>
            <a:ext cx="540730" cy="540730"/>
          </a:xfrm>
          <a:prstGeom prst="rect">
            <a:avLst/>
          </a:prstGeom>
        </p:spPr>
      </p:pic>
      <p:sp>
        <p:nvSpPr>
          <p:cNvPr id="110" name="Rectangle: Rounded Corners 109">
            <a:hlinkClick r:id="rId21" action="ppaction://hlinksldjump"/>
            <a:extLst>
              <a:ext uri="{FF2B5EF4-FFF2-40B4-BE49-F238E27FC236}">
                <a16:creationId xmlns:a16="http://schemas.microsoft.com/office/drawing/2014/main" id="{76675736-5DD4-4B1E-A48E-2E3558563B8B}"/>
              </a:ext>
            </a:extLst>
          </p:cNvPr>
          <p:cNvSpPr/>
          <p:nvPr/>
        </p:nvSpPr>
        <p:spPr>
          <a:xfrm>
            <a:off x="8892452" y="992316"/>
            <a:ext cx="2087681" cy="79689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FFDE59"/>
                </a:solidFill>
                <a:latin typeface="+mj-lt"/>
              </a:rPr>
              <a:t>Veja as informações do livro A Peste.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6A277FB-6D80-4F33-8ABE-4946B6D69587}"/>
              </a:ext>
            </a:extLst>
          </p:cNvPr>
          <p:cNvGrpSpPr/>
          <p:nvPr/>
        </p:nvGrpSpPr>
        <p:grpSpPr>
          <a:xfrm>
            <a:off x="416236" y="5437995"/>
            <a:ext cx="1271424" cy="574581"/>
            <a:chOff x="10121265" y="5425298"/>
            <a:chExt cx="1271424" cy="574581"/>
          </a:xfrm>
        </p:grpSpPr>
        <p:sp>
          <p:nvSpPr>
            <p:cNvPr id="116" name="Rectangle: Rounded Corners 115">
              <a:hlinkClick r:id="rId22" action="ppaction://hlinksldjump"/>
              <a:extLst>
                <a:ext uri="{FF2B5EF4-FFF2-40B4-BE49-F238E27FC236}">
                  <a16:creationId xmlns:a16="http://schemas.microsoft.com/office/drawing/2014/main" id="{1C40EAAE-0D0A-4694-A2B6-4A13343B966C}"/>
                </a:ext>
              </a:extLst>
            </p:cNvPr>
            <p:cNvSpPr/>
            <p:nvPr/>
          </p:nvSpPr>
          <p:spPr>
            <a:xfrm>
              <a:off x="10121265" y="5483079"/>
              <a:ext cx="1271424" cy="466235"/>
            </a:xfrm>
            <a:prstGeom prst="roundRect">
              <a:avLst/>
            </a:prstGeom>
            <a:solidFill>
              <a:srgbClr val="FFDE5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PT" dirty="0">
                  <a:solidFill>
                    <a:schemeClr val="tx1"/>
                  </a:solidFill>
                </a:rPr>
                <a:t>Voltar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17" name="Graphic 116" descr="Arrow Right">
              <a:extLst>
                <a:ext uri="{FF2B5EF4-FFF2-40B4-BE49-F238E27FC236}">
                  <a16:creationId xmlns:a16="http://schemas.microsoft.com/office/drawing/2014/main" id="{FB94141C-A401-4531-A674-24B25C02D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10800000">
              <a:off x="10207906" y="5425298"/>
              <a:ext cx="421994" cy="574581"/>
            </a:xfrm>
            <a:prstGeom prst="rect">
              <a:avLst/>
            </a:prstGeom>
          </p:spPr>
        </p:pic>
      </p:grpSp>
      <p:pic>
        <p:nvPicPr>
          <p:cNvPr id="135" name="Graphic 134" descr="Cursor">
            <a:extLst>
              <a:ext uri="{FF2B5EF4-FFF2-40B4-BE49-F238E27FC236}">
                <a16:creationId xmlns:a16="http://schemas.microsoft.com/office/drawing/2014/main" id="{93A12C30-5CE8-4AF5-B5EC-E3D2A2F9447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503936" y="5738429"/>
            <a:ext cx="540730" cy="540730"/>
          </a:xfrm>
          <a:prstGeom prst="rect">
            <a:avLst/>
          </a:prstGeom>
        </p:spPr>
      </p:pic>
      <p:pic>
        <p:nvPicPr>
          <p:cNvPr id="111" name="Picture 110" descr="A close up of a logo&#10;&#10;Description automatically generated">
            <a:extLst>
              <a:ext uri="{FF2B5EF4-FFF2-40B4-BE49-F238E27FC236}">
                <a16:creationId xmlns:a16="http://schemas.microsoft.com/office/drawing/2014/main" id="{C12F28F0-109B-47CA-83EF-626E84F0F72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371" y="290250"/>
            <a:ext cx="261347" cy="26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41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9D10693A-74A8-4E35-A748-8A762A1F346A}"/>
              </a:ext>
            </a:extLst>
          </p:cNvPr>
          <p:cNvSpPr/>
          <p:nvPr/>
        </p:nvSpPr>
        <p:spPr>
          <a:xfrm>
            <a:off x="851929" y="4589145"/>
            <a:ext cx="2031087" cy="33210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71BE32-C23D-4C98-AE3D-A136DE0AEB74}"/>
              </a:ext>
            </a:extLst>
          </p:cNvPr>
          <p:cNvSpPr/>
          <p:nvPr/>
        </p:nvSpPr>
        <p:spPr>
          <a:xfrm>
            <a:off x="0" y="-1"/>
            <a:ext cx="12192000" cy="745994"/>
          </a:xfrm>
          <a:prstGeom prst="rect">
            <a:avLst/>
          </a:prstGeom>
          <a:solidFill>
            <a:srgbClr val="FFDE59"/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5E7F670-0E51-499E-A2A7-4ABED26317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" t="26711" r="-271" b="30225"/>
          <a:stretch/>
        </p:blipFill>
        <p:spPr>
          <a:xfrm>
            <a:off x="843171" y="39642"/>
            <a:ext cx="1600926" cy="689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49C3D8-57FF-4E4A-A68F-D6BC3FF3E402}"/>
              </a:ext>
            </a:extLst>
          </p:cNvPr>
          <p:cNvSpPr txBox="1"/>
          <p:nvPr/>
        </p:nvSpPr>
        <p:spPr>
          <a:xfrm>
            <a:off x="7617610" y="226669"/>
            <a:ext cx="1512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15" name="TextBox 14">
            <a:hlinkClick r:id="rId3" action="ppaction://hlinksldjump"/>
            <a:extLst>
              <a:ext uri="{FF2B5EF4-FFF2-40B4-BE49-F238E27FC236}">
                <a16:creationId xmlns:a16="http://schemas.microsoft.com/office/drawing/2014/main" id="{22AD985C-1A33-429C-A34E-B402B4AD27D2}"/>
              </a:ext>
            </a:extLst>
          </p:cNvPr>
          <p:cNvSpPr txBox="1"/>
          <p:nvPr/>
        </p:nvSpPr>
        <p:spPr>
          <a:xfrm>
            <a:off x="6030243" y="227052"/>
            <a:ext cx="117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LIVRARIAS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9CE2292-5870-4135-914D-439798E0A6D2}"/>
              </a:ext>
            </a:extLst>
          </p:cNvPr>
          <p:cNvGrpSpPr/>
          <p:nvPr/>
        </p:nvGrpSpPr>
        <p:grpSpPr>
          <a:xfrm>
            <a:off x="3718315" y="193221"/>
            <a:ext cx="922789" cy="436228"/>
            <a:chOff x="3718315" y="193221"/>
            <a:chExt cx="922789" cy="436228"/>
          </a:xfrm>
          <a:solidFill>
            <a:srgbClr val="FFDE59"/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FBF59D0-3AB8-476B-9CEF-7AAAB60A8AE5}"/>
                </a:ext>
              </a:extLst>
            </p:cNvPr>
            <p:cNvSpPr/>
            <p:nvPr/>
          </p:nvSpPr>
          <p:spPr>
            <a:xfrm>
              <a:off x="3718315" y="193221"/>
              <a:ext cx="922789" cy="436228"/>
            </a:xfrm>
            <a:prstGeom prst="roundRect">
              <a:avLst/>
            </a:prstGeom>
            <a:grpFill/>
            <a:ln>
              <a:solidFill>
                <a:srgbClr val="FFDE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hlinkClick r:id="rId4" action="ppaction://hlinksldjump"/>
              <a:extLst>
                <a:ext uri="{FF2B5EF4-FFF2-40B4-BE49-F238E27FC236}">
                  <a16:creationId xmlns:a16="http://schemas.microsoft.com/office/drawing/2014/main" id="{115DC29B-9CDE-402F-ABA9-6805BE50845A}"/>
                </a:ext>
              </a:extLst>
            </p:cNvPr>
            <p:cNvSpPr txBox="1"/>
            <p:nvPr/>
          </p:nvSpPr>
          <p:spPr>
            <a:xfrm>
              <a:off x="3792673" y="226669"/>
              <a:ext cx="786706" cy="369332"/>
            </a:xfrm>
            <a:prstGeom prst="rect">
              <a:avLst/>
            </a:prstGeom>
            <a:grpFill/>
            <a:ln>
              <a:solidFill>
                <a:srgbClr val="FFDE5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PT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HOME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17C8445B-7EBA-43CC-A70A-5B8CBC5E87E1}"/>
              </a:ext>
            </a:extLst>
          </p:cNvPr>
          <p:cNvSpPr/>
          <p:nvPr/>
        </p:nvSpPr>
        <p:spPr>
          <a:xfrm>
            <a:off x="0" y="6072508"/>
            <a:ext cx="12192000" cy="78549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4566F5-C22F-48DC-B0EB-B925745C34CF}"/>
              </a:ext>
            </a:extLst>
          </p:cNvPr>
          <p:cNvSpPr txBox="1"/>
          <p:nvPr/>
        </p:nvSpPr>
        <p:spPr>
          <a:xfrm>
            <a:off x="4745194" y="6648855"/>
            <a:ext cx="3167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1"/>
                </a:solidFill>
              </a:rPr>
              <a:t> ©2020 All rights reserved | Book Riot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7DC571-D8B9-4A93-8D54-22478974F4CA}"/>
              </a:ext>
            </a:extLst>
          </p:cNvPr>
          <p:cNvSpPr txBox="1"/>
          <p:nvPr/>
        </p:nvSpPr>
        <p:spPr>
          <a:xfrm>
            <a:off x="9841062" y="6081478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CONTACTO</a:t>
            </a:r>
          </a:p>
        </p:txBody>
      </p:sp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DCEE0CA-56B4-4A52-929E-41934AFB16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058" y="6376200"/>
            <a:ext cx="202588" cy="202588"/>
          </a:xfrm>
          <a:prstGeom prst="rect">
            <a:avLst/>
          </a:prstGeom>
        </p:spPr>
      </p:pic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A219D6B4-DF36-4216-A640-EA83B0D0AE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113" y="6604800"/>
            <a:ext cx="202589" cy="202589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9FBFB8-6499-421C-824C-456FD04C9B93}"/>
              </a:ext>
            </a:extLst>
          </p:cNvPr>
          <p:cNvCxnSpPr>
            <a:cxnSpLocks/>
          </p:cNvCxnSpPr>
          <p:nvPr/>
        </p:nvCxnSpPr>
        <p:spPr>
          <a:xfrm>
            <a:off x="9935932" y="6343756"/>
            <a:ext cx="964734" cy="8388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BA089A-9087-4B38-934E-5D4F7463FD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245" y="6374370"/>
            <a:ext cx="237755" cy="237755"/>
          </a:xfrm>
          <a:prstGeom prst="rect">
            <a:avLst/>
          </a:prstGeom>
        </p:spPr>
      </p:pic>
      <p:pic>
        <p:nvPicPr>
          <p:cNvPr id="36" name="Picture 35" descr="A picture containing drawing&#10;&#10;Description automatically generated">
            <a:extLst>
              <a:ext uri="{FF2B5EF4-FFF2-40B4-BE49-F238E27FC236}">
                <a16:creationId xmlns:a16="http://schemas.microsoft.com/office/drawing/2014/main" id="{279DBE4F-1809-4A79-BAD7-95DF12FCE2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878" y="6374369"/>
            <a:ext cx="237755" cy="23775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0A4B33D-68B3-492F-B2D7-20EE057A86BE}"/>
              </a:ext>
            </a:extLst>
          </p:cNvPr>
          <p:cNvSpPr txBox="1"/>
          <p:nvPr/>
        </p:nvSpPr>
        <p:spPr>
          <a:xfrm>
            <a:off x="122656" y="6055775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LINKS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C3DBA0F-C164-4E13-B72A-66F721D7E3D6}"/>
              </a:ext>
            </a:extLst>
          </p:cNvPr>
          <p:cNvCxnSpPr>
            <a:cxnSpLocks/>
          </p:cNvCxnSpPr>
          <p:nvPr/>
        </p:nvCxnSpPr>
        <p:spPr>
          <a:xfrm>
            <a:off x="204620" y="6293010"/>
            <a:ext cx="537017" cy="0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6F174C8-3A37-48AB-B48A-C26EFFD986DB}"/>
              </a:ext>
            </a:extLst>
          </p:cNvPr>
          <p:cNvSpPr txBox="1"/>
          <p:nvPr/>
        </p:nvSpPr>
        <p:spPr>
          <a:xfrm>
            <a:off x="122656" y="6332734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HOME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A99799-BF7A-4262-832E-B4756CEB2934}"/>
              </a:ext>
            </a:extLst>
          </p:cNvPr>
          <p:cNvSpPr txBox="1"/>
          <p:nvPr/>
        </p:nvSpPr>
        <p:spPr>
          <a:xfrm>
            <a:off x="122656" y="6485227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LIVROS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575045-48E3-436B-95E8-7FFF603D7017}"/>
              </a:ext>
            </a:extLst>
          </p:cNvPr>
          <p:cNvSpPr txBox="1"/>
          <p:nvPr/>
        </p:nvSpPr>
        <p:spPr>
          <a:xfrm>
            <a:off x="128530" y="6627058"/>
            <a:ext cx="12671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LIVRARIAS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10873F2-DC9E-4F96-A315-43BCED7641C0}"/>
              </a:ext>
            </a:extLst>
          </p:cNvPr>
          <p:cNvSpPr txBox="1"/>
          <p:nvPr/>
        </p:nvSpPr>
        <p:spPr>
          <a:xfrm>
            <a:off x="9872139" y="6374369"/>
            <a:ext cx="10923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>
                <a:solidFill>
                  <a:schemeClr val="bg1"/>
                </a:solidFill>
              </a:rPr>
              <a:t>+351 926985697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3740D9-71C4-417E-8BB3-7EB984C950F9}"/>
              </a:ext>
            </a:extLst>
          </p:cNvPr>
          <p:cNvSpPr txBox="1"/>
          <p:nvPr/>
        </p:nvSpPr>
        <p:spPr>
          <a:xfrm>
            <a:off x="9875869" y="6604800"/>
            <a:ext cx="11985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u="sng" dirty="0">
                <a:solidFill>
                  <a:schemeClr val="bg1"/>
                </a:solidFill>
              </a:rPr>
              <a:t>bookriot@gmail.com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EBD6040-DEA6-4414-AE97-F54443A302F2}"/>
              </a:ext>
            </a:extLst>
          </p:cNvPr>
          <p:cNvGrpSpPr/>
          <p:nvPr/>
        </p:nvGrpSpPr>
        <p:grpSpPr>
          <a:xfrm>
            <a:off x="4935456" y="193221"/>
            <a:ext cx="922789" cy="436228"/>
            <a:chOff x="3718315" y="193221"/>
            <a:chExt cx="922789" cy="436228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41B8110B-8F79-401F-8125-C230DB677549}"/>
                </a:ext>
              </a:extLst>
            </p:cNvPr>
            <p:cNvSpPr/>
            <p:nvPr/>
          </p:nvSpPr>
          <p:spPr>
            <a:xfrm>
              <a:off x="3718315" y="193221"/>
              <a:ext cx="922789" cy="43622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9" name="TextBox 38">
              <a:hlinkClick r:id="rId9" action="ppaction://hlinksldjump"/>
              <a:extLst>
                <a:ext uri="{FF2B5EF4-FFF2-40B4-BE49-F238E27FC236}">
                  <a16:creationId xmlns:a16="http://schemas.microsoft.com/office/drawing/2014/main" id="{37C73D57-0AC5-4BC1-A0D4-4FDACA3888A9}"/>
                </a:ext>
              </a:extLst>
            </p:cNvPr>
            <p:cNvSpPr txBox="1"/>
            <p:nvPr/>
          </p:nvSpPr>
          <p:spPr>
            <a:xfrm>
              <a:off x="3792672" y="226669"/>
              <a:ext cx="848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LIVROS</a:t>
              </a:r>
            </a:p>
          </p:txBody>
        </p:sp>
      </p:grpSp>
      <p:pic>
        <p:nvPicPr>
          <p:cNvPr id="43" name="Picture 42" descr="A close up of a logo&#10;&#10;Description automatically generated">
            <a:extLst>
              <a:ext uri="{FF2B5EF4-FFF2-40B4-BE49-F238E27FC236}">
                <a16:creationId xmlns:a16="http://schemas.microsoft.com/office/drawing/2014/main" id="{787CEE18-E8D4-4B93-AF29-4D12ACEA40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86697" y="279126"/>
            <a:ext cx="269554" cy="269554"/>
          </a:xfrm>
          <a:prstGeom prst="rect">
            <a:avLst/>
          </a:prstGeom>
        </p:spPr>
      </p:pic>
      <p:pic>
        <p:nvPicPr>
          <p:cNvPr id="89" name="Picture 88" descr="A picture containing drawing&#10;&#10;Description automatically generated">
            <a:extLst>
              <a:ext uri="{FF2B5EF4-FFF2-40B4-BE49-F238E27FC236}">
                <a16:creationId xmlns:a16="http://schemas.microsoft.com/office/drawing/2014/main" id="{6838EB9B-19DE-4CE9-90A8-E4235D5000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71" y="1365302"/>
            <a:ext cx="2031087" cy="3132560"/>
          </a:xfrm>
          <a:prstGeom prst="rect">
            <a:avLst/>
          </a:prstGeom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411DFD-39E3-4BF9-A3DA-7A3AB097227B}"/>
              </a:ext>
            </a:extLst>
          </p:cNvPr>
          <p:cNvSpPr txBox="1"/>
          <p:nvPr/>
        </p:nvSpPr>
        <p:spPr>
          <a:xfrm>
            <a:off x="3434715" y="1365302"/>
            <a:ext cx="79579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/>
              <a:t>A Peste</a:t>
            </a:r>
          </a:p>
          <a:p>
            <a:r>
              <a:rPr lang="pt-PT" dirty="0">
                <a:latin typeface="+mj-lt"/>
              </a:rPr>
              <a:t>De </a:t>
            </a:r>
            <a:r>
              <a:rPr lang="pt-PT" dirty="0" err="1">
                <a:latin typeface="+mj-lt"/>
              </a:rPr>
              <a:t>Albert</a:t>
            </a:r>
            <a:r>
              <a:rPr lang="pt-PT" dirty="0">
                <a:latin typeface="+mj-lt"/>
              </a:rPr>
              <a:t> Camus</a:t>
            </a:r>
          </a:p>
          <a:p>
            <a:endParaRPr lang="pt-PT" sz="1600" dirty="0">
              <a:latin typeface="+mj-lt"/>
            </a:endParaRPr>
          </a:p>
          <a:p>
            <a:pPr algn="just"/>
            <a:r>
              <a:rPr lang="pt-PT" sz="1700" dirty="0">
                <a:latin typeface="+mj-lt"/>
              </a:rPr>
              <a:t>Na manhã de um dia 16 de abril dos anos de 1940, o doutor Bernard </a:t>
            </a:r>
            <a:r>
              <a:rPr lang="pt-PT" sz="1700" dirty="0" err="1">
                <a:latin typeface="+mj-lt"/>
              </a:rPr>
              <a:t>Rieux</a:t>
            </a:r>
            <a:r>
              <a:rPr lang="pt-PT" sz="1700" dirty="0">
                <a:latin typeface="+mj-lt"/>
              </a:rPr>
              <a:t> sai do seu consultório e tropeça num rato morto. Este é o primeiro sinal de uma epidemia de peste que em breve toma conta de toda a cidade de Orão, na Argélia. Sujeita a quarentena, esta torna-se um território irrespirável e os seus habitantes são conduzidos até estados de sofrimento, de loucura, mas também de compaixão de proporções desmedidas.</a:t>
            </a:r>
          </a:p>
          <a:p>
            <a:pPr algn="just"/>
            <a:br>
              <a:rPr lang="pt-PT" sz="1700" dirty="0">
                <a:latin typeface="+mj-lt"/>
              </a:rPr>
            </a:br>
            <a:r>
              <a:rPr lang="pt-PT" sz="1700" dirty="0">
                <a:latin typeface="+mj-lt"/>
              </a:rPr>
              <a:t>Uma história arrebatadora sobre o horror, a sobrevivência e a resiliência do ser humano, </a:t>
            </a:r>
            <a:r>
              <a:rPr lang="pt-PT" sz="1700" i="1" dirty="0">
                <a:latin typeface="+mj-lt"/>
              </a:rPr>
              <a:t>A Peste</a:t>
            </a:r>
            <a:r>
              <a:rPr lang="pt-PT" sz="1700" dirty="0">
                <a:latin typeface="+mj-lt"/>
              </a:rPr>
              <a:t> é uma parábola de ressonância intemporal, um romance magistralmente construído, que, publicado originalmente em 1947, consagrou em definitivo </a:t>
            </a:r>
            <a:r>
              <a:rPr lang="pt-PT" sz="1700" dirty="0" err="1">
                <a:latin typeface="+mj-lt"/>
              </a:rPr>
              <a:t>Albert</a:t>
            </a:r>
            <a:r>
              <a:rPr lang="pt-PT" sz="1700" dirty="0">
                <a:latin typeface="+mj-lt"/>
              </a:rPr>
              <a:t> Camus como um dos autores fundamentais da literatura moderna.</a:t>
            </a:r>
            <a:endParaRPr lang="en-US" sz="1700" dirty="0">
              <a:latin typeface="+mj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7D86D88-652C-45F5-8687-C219B61C7334}"/>
              </a:ext>
            </a:extLst>
          </p:cNvPr>
          <p:cNvGrpSpPr/>
          <p:nvPr/>
        </p:nvGrpSpPr>
        <p:grpSpPr>
          <a:xfrm>
            <a:off x="966229" y="4917886"/>
            <a:ext cx="1784970" cy="360359"/>
            <a:chOff x="890643" y="4578416"/>
            <a:chExt cx="1784970" cy="360359"/>
          </a:xfrm>
        </p:grpSpPr>
        <p:pic>
          <p:nvPicPr>
            <p:cNvPr id="19" name="Graphic 18" descr="Star">
              <a:extLst>
                <a:ext uri="{FF2B5EF4-FFF2-40B4-BE49-F238E27FC236}">
                  <a16:creationId xmlns:a16="http://schemas.microsoft.com/office/drawing/2014/main" id="{3EB53134-B124-4558-A632-AF6AABF60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90643" y="4579591"/>
              <a:ext cx="356994" cy="356994"/>
            </a:xfrm>
            <a:prstGeom prst="rect">
              <a:avLst/>
            </a:prstGeom>
          </p:spPr>
        </p:pic>
        <p:pic>
          <p:nvPicPr>
            <p:cNvPr id="101" name="Graphic 100" descr="Star">
              <a:extLst>
                <a:ext uri="{FF2B5EF4-FFF2-40B4-BE49-F238E27FC236}">
                  <a16:creationId xmlns:a16="http://schemas.microsoft.com/office/drawing/2014/main" id="{575ACB27-F46F-4B91-BCA8-97910FBF1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247637" y="4578416"/>
              <a:ext cx="356994" cy="356994"/>
            </a:xfrm>
            <a:prstGeom prst="rect">
              <a:avLst/>
            </a:prstGeom>
          </p:spPr>
        </p:pic>
        <p:pic>
          <p:nvPicPr>
            <p:cNvPr id="102" name="Graphic 101" descr="Star">
              <a:extLst>
                <a:ext uri="{FF2B5EF4-FFF2-40B4-BE49-F238E27FC236}">
                  <a16:creationId xmlns:a16="http://schemas.microsoft.com/office/drawing/2014/main" id="{3BD42EEF-BE46-4E6C-AD0B-33EA6EC5A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604631" y="4578416"/>
              <a:ext cx="356994" cy="356994"/>
            </a:xfrm>
            <a:prstGeom prst="rect">
              <a:avLst/>
            </a:prstGeom>
          </p:spPr>
        </p:pic>
        <p:pic>
          <p:nvPicPr>
            <p:cNvPr id="106" name="Graphic 105" descr="Star">
              <a:extLst>
                <a:ext uri="{FF2B5EF4-FFF2-40B4-BE49-F238E27FC236}">
                  <a16:creationId xmlns:a16="http://schemas.microsoft.com/office/drawing/2014/main" id="{0FE61844-BB3D-4B72-AC14-6858888B6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61625" y="4581781"/>
              <a:ext cx="356994" cy="356994"/>
            </a:xfrm>
            <a:prstGeom prst="rect">
              <a:avLst/>
            </a:prstGeom>
          </p:spPr>
        </p:pic>
        <p:pic>
          <p:nvPicPr>
            <p:cNvPr id="107" name="Graphic 106" descr="Star">
              <a:extLst>
                <a:ext uri="{FF2B5EF4-FFF2-40B4-BE49-F238E27FC236}">
                  <a16:creationId xmlns:a16="http://schemas.microsoft.com/office/drawing/2014/main" id="{B60B5A44-08CB-4A9E-8A88-C0BC95673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318619" y="4578416"/>
              <a:ext cx="356994" cy="356994"/>
            </a:xfrm>
            <a:prstGeom prst="rect">
              <a:avLst/>
            </a:prstGeom>
          </p:spPr>
        </p:pic>
      </p:grpSp>
      <p:sp>
        <p:nvSpPr>
          <p:cNvPr id="28" name="TextBox 27">
            <a:hlinkClick r:id="rId16" action="ppaction://hlinksldjump"/>
            <a:extLst>
              <a:ext uri="{FF2B5EF4-FFF2-40B4-BE49-F238E27FC236}">
                <a16:creationId xmlns:a16="http://schemas.microsoft.com/office/drawing/2014/main" id="{96494F68-797A-4E04-9F91-EE38AFADA0F7}"/>
              </a:ext>
            </a:extLst>
          </p:cNvPr>
          <p:cNvSpPr txBox="1"/>
          <p:nvPr/>
        </p:nvSpPr>
        <p:spPr>
          <a:xfrm>
            <a:off x="851929" y="4589145"/>
            <a:ext cx="2031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Avaliação dos leitores:</a:t>
            </a:r>
            <a:endParaRPr 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19EFB5-BA11-4A6A-87A5-62ECF2A1F952}"/>
              </a:ext>
            </a:extLst>
          </p:cNvPr>
          <p:cNvSpPr txBox="1"/>
          <p:nvPr/>
        </p:nvSpPr>
        <p:spPr>
          <a:xfrm>
            <a:off x="1378799" y="5330494"/>
            <a:ext cx="959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/>
              <a:t>14,94€</a:t>
            </a:r>
            <a:endParaRPr lang="en-US" sz="2000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17D7719-2F68-46AB-AC28-BB9B6BB3AAFD}"/>
              </a:ext>
            </a:extLst>
          </p:cNvPr>
          <p:cNvGrpSpPr/>
          <p:nvPr/>
        </p:nvGrpSpPr>
        <p:grpSpPr>
          <a:xfrm>
            <a:off x="10365199" y="5354639"/>
            <a:ext cx="1271424" cy="574581"/>
            <a:chOff x="10121265" y="5425298"/>
            <a:chExt cx="1271424" cy="574581"/>
          </a:xfrm>
        </p:grpSpPr>
        <p:sp>
          <p:nvSpPr>
            <p:cNvPr id="55" name="Rectangle: Rounded Corners 54">
              <a:hlinkClick r:id="rId17" action="ppaction://hlinksldjump"/>
              <a:extLst>
                <a:ext uri="{FF2B5EF4-FFF2-40B4-BE49-F238E27FC236}">
                  <a16:creationId xmlns:a16="http://schemas.microsoft.com/office/drawing/2014/main" id="{E6BD43E3-E35C-4247-95E4-69D7210DF1C8}"/>
                </a:ext>
              </a:extLst>
            </p:cNvPr>
            <p:cNvSpPr/>
            <p:nvPr/>
          </p:nvSpPr>
          <p:spPr>
            <a:xfrm>
              <a:off x="10121265" y="5483079"/>
              <a:ext cx="1271424" cy="466235"/>
            </a:xfrm>
            <a:prstGeom prst="roundRect">
              <a:avLst/>
            </a:prstGeom>
            <a:solidFill>
              <a:srgbClr val="FFDE5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PT" dirty="0">
                  <a:solidFill>
                    <a:schemeClr val="tx1"/>
                  </a:solidFill>
                </a:rPr>
                <a:t>Voltar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56" name="Graphic 55" descr="Arrow Right">
              <a:extLst>
                <a:ext uri="{FF2B5EF4-FFF2-40B4-BE49-F238E27FC236}">
                  <a16:creationId xmlns:a16="http://schemas.microsoft.com/office/drawing/2014/main" id="{0FC811AA-7B92-4395-8147-62D177784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10800000">
              <a:off x="10207906" y="5425298"/>
              <a:ext cx="421994" cy="574581"/>
            </a:xfrm>
            <a:prstGeom prst="rect">
              <a:avLst/>
            </a:prstGeom>
          </p:spPr>
        </p:pic>
      </p:grpSp>
      <p:pic>
        <p:nvPicPr>
          <p:cNvPr id="58" name="Graphic 57" descr="Cursor">
            <a:extLst>
              <a:ext uri="{FF2B5EF4-FFF2-40B4-BE49-F238E27FC236}">
                <a16:creationId xmlns:a16="http://schemas.microsoft.com/office/drawing/2014/main" id="{05C37660-BE0A-4E81-8DC7-7FBD8392474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452899" y="5655073"/>
            <a:ext cx="540730" cy="540730"/>
          </a:xfrm>
          <a:prstGeom prst="rect">
            <a:avLst/>
          </a:prstGeom>
        </p:spPr>
      </p:pic>
      <p:sp>
        <p:nvSpPr>
          <p:cNvPr id="50" name="TextBox 49">
            <a:hlinkClick r:id="rId22" action="ppaction://hlinksldjump"/>
            <a:extLst>
              <a:ext uri="{FF2B5EF4-FFF2-40B4-BE49-F238E27FC236}">
                <a16:creationId xmlns:a16="http://schemas.microsoft.com/office/drawing/2014/main" id="{893D7FDE-7D1A-4558-AD63-17E8DA8ED4C3}"/>
              </a:ext>
            </a:extLst>
          </p:cNvPr>
          <p:cNvSpPr txBox="1"/>
          <p:nvPr/>
        </p:nvSpPr>
        <p:spPr>
          <a:xfrm>
            <a:off x="7416504" y="226669"/>
            <a:ext cx="130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SOBRE NÓS</a:t>
            </a:r>
          </a:p>
        </p:txBody>
      </p:sp>
      <p:pic>
        <p:nvPicPr>
          <p:cNvPr id="51" name="Picture 50" descr="A close up of a logo&#10;&#10;Description automatically generated">
            <a:extLst>
              <a:ext uri="{FF2B5EF4-FFF2-40B4-BE49-F238E27FC236}">
                <a16:creationId xmlns:a16="http://schemas.microsoft.com/office/drawing/2014/main" id="{5F7E3E7F-CE68-49AE-9977-AA2B6B68C4F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371" y="290250"/>
            <a:ext cx="261347" cy="26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5181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71BE32-C23D-4C98-AE3D-A136DE0AEB74}"/>
              </a:ext>
            </a:extLst>
          </p:cNvPr>
          <p:cNvSpPr/>
          <p:nvPr/>
        </p:nvSpPr>
        <p:spPr>
          <a:xfrm>
            <a:off x="0" y="-1"/>
            <a:ext cx="12192000" cy="745994"/>
          </a:xfrm>
          <a:prstGeom prst="rect">
            <a:avLst/>
          </a:prstGeom>
          <a:solidFill>
            <a:srgbClr val="FFDE59"/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5E7F670-0E51-499E-A2A7-4ABED26317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" t="26711" r="-271" b="30225"/>
          <a:stretch/>
        </p:blipFill>
        <p:spPr>
          <a:xfrm>
            <a:off x="843171" y="39642"/>
            <a:ext cx="1600926" cy="689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49C3D8-57FF-4E4A-A68F-D6BC3FF3E402}"/>
              </a:ext>
            </a:extLst>
          </p:cNvPr>
          <p:cNvSpPr txBox="1"/>
          <p:nvPr/>
        </p:nvSpPr>
        <p:spPr>
          <a:xfrm>
            <a:off x="7617610" y="226669"/>
            <a:ext cx="1512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15" name="TextBox 14">
            <a:hlinkClick r:id="rId3" action="ppaction://hlinksldjump"/>
            <a:extLst>
              <a:ext uri="{FF2B5EF4-FFF2-40B4-BE49-F238E27FC236}">
                <a16:creationId xmlns:a16="http://schemas.microsoft.com/office/drawing/2014/main" id="{22AD985C-1A33-429C-A34E-B402B4AD27D2}"/>
              </a:ext>
            </a:extLst>
          </p:cNvPr>
          <p:cNvSpPr txBox="1"/>
          <p:nvPr/>
        </p:nvSpPr>
        <p:spPr>
          <a:xfrm>
            <a:off x="6030243" y="227052"/>
            <a:ext cx="117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LIVRARIAS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9CE2292-5870-4135-914D-439798E0A6D2}"/>
              </a:ext>
            </a:extLst>
          </p:cNvPr>
          <p:cNvGrpSpPr/>
          <p:nvPr/>
        </p:nvGrpSpPr>
        <p:grpSpPr>
          <a:xfrm>
            <a:off x="3718315" y="193221"/>
            <a:ext cx="922789" cy="436228"/>
            <a:chOff x="3718315" y="193221"/>
            <a:chExt cx="922789" cy="436228"/>
          </a:xfrm>
          <a:solidFill>
            <a:srgbClr val="FFDE59"/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FBF59D0-3AB8-476B-9CEF-7AAAB60A8AE5}"/>
                </a:ext>
              </a:extLst>
            </p:cNvPr>
            <p:cNvSpPr/>
            <p:nvPr/>
          </p:nvSpPr>
          <p:spPr>
            <a:xfrm>
              <a:off x="3718315" y="193221"/>
              <a:ext cx="922789" cy="436228"/>
            </a:xfrm>
            <a:prstGeom prst="roundRect">
              <a:avLst/>
            </a:prstGeom>
            <a:grpFill/>
            <a:ln>
              <a:solidFill>
                <a:srgbClr val="FFDE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hlinkClick r:id="rId4" action="ppaction://hlinksldjump"/>
              <a:extLst>
                <a:ext uri="{FF2B5EF4-FFF2-40B4-BE49-F238E27FC236}">
                  <a16:creationId xmlns:a16="http://schemas.microsoft.com/office/drawing/2014/main" id="{115DC29B-9CDE-402F-ABA9-6805BE50845A}"/>
                </a:ext>
              </a:extLst>
            </p:cNvPr>
            <p:cNvSpPr txBox="1"/>
            <p:nvPr/>
          </p:nvSpPr>
          <p:spPr>
            <a:xfrm>
              <a:off x="3792673" y="226669"/>
              <a:ext cx="786706" cy="369332"/>
            </a:xfrm>
            <a:prstGeom prst="rect">
              <a:avLst/>
            </a:prstGeom>
            <a:grpFill/>
            <a:ln>
              <a:solidFill>
                <a:srgbClr val="FFDE5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PT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HOME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17C8445B-7EBA-43CC-A70A-5B8CBC5E87E1}"/>
              </a:ext>
            </a:extLst>
          </p:cNvPr>
          <p:cNvSpPr/>
          <p:nvPr/>
        </p:nvSpPr>
        <p:spPr>
          <a:xfrm>
            <a:off x="0" y="6072508"/>
            <a:ext cx="12192000" cy="78549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4566F5-C22F-48DC-B0EB-B925745C34CF}"/>
              </a:ext>
            </a:extLst>
          </p:cNvPr>
          <p:cNvSpPr txBox="1"/>
          <p:nvPr/>
        </p:nvSpPr>
        <p:spPr>
          <a:xfrm>
            <a:off x="4745194" y="6648855"/>
            <a:ext cx="3167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1"/>
                </a:solidFill>
              </a:rPr>
              <a:t> ©2020 All rights reserved | Book Riot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7DC571-D8B9-4A93-8D54-22478974F4CA}"/>
              </a:ext>
            </a:extLst>
          </p:cNvPr>
          <p:cNvSpPr txBox="1"/>
          <p:nvPr/>
        </p:nvSpPr>
        <p:spPr>
          <a:xfrm>
            <a:off x="9841062" y="6081478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CONTACTO</a:t>
            </a:r>
          </a:p>
        </p:txBody>
      </p:sp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DCEE0CA-56B4-4A52-929E-41934AFB16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058" y="6376200"/>
            <a:ext cx="202588" cy="202588"/>
          </a:xfrm>
          <a:prstGeom prst="rect">
            <a:avLst/>
          </a:prstGeom>
        </p:spPr>
      </p:pic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A219D6B4-DF36-4216-A640-EA83B0D0AE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113" y="6604800"/>
            <a:ext cx="202589" cy="202589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9FBFB8-6499-421C-824C-456FD04C9B93}"/>
              </a:ext>
            </a:extLst>
          </p:cNvPr>
          <p:cNvCxnSpPr>
            <a:cxnSpLocks/>
          </p:cNvCxnSpPr>
          <p:nvPr/>
        </p:nvCxnSpPr>
        <p:spPr>
          <a:xfrm>
            <a:off x="9935932" y="6343756"/>
            <a:ext cx="964734" cy="8388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BA089A-9087-4B38-934E-5D4F7463FD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245" y="6374370"/>
            <a:ext cx="237755" cy="237755"/>
          </a:xfrm>
          <a:prstGeom prst="rect">
            <a:avLst/>
          </a:prstGeom>
        </p:spPr>
      </p:pic>
      <p:pic>
        <p:nvPicPr>
          <p:cNvPr id="36" name="Picture 35" descr="A picture containing drawing&#10;&#10;Description automatically generated">
            <a:extLst>
              <a:ext uri="{FF2B5EF4-FFF2-40B4-BE49-F238E27FC236}">
                <a16:creationId xmlns:a16="http://schemas.microsoft.com/office/drawing/2014/main" id="{279DBE4F-1809-4A79-BAD7-95DF12FCE2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878" y="6374369"/>
            <a:ext cx="237755" cy="23775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0A4B33D-68B3-492F-B2D7-20EE057A86BE}"/>
              </a:ext>
            </a:extLst>
          </p:cNvPr>
          <p:cNvSpPr txBox="1"/>
          <p:nvPr/>
        </p:nvSpPr>
        <p:spPr>
          <a:xfrm>
            <a:off x="122656" y="6055775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LINKS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C3DBA0F-C164-4E13-B72A-66F721D7E3D6}"/>
              </a:ext>
            </a:extLst>
          </p:cNvPr>
          <p:cNvCxnSpPr>
            <a:cxnSpLocks/>
          </p:cNvCxnSpPr>
          <p:nvPr/>
        </p:nvCxnSpPr>
        <p:spPr>
          <a:xfrm>
            <a:off x="204620" y="6293010"/>
            <a:ext cx="537017" cy="0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6F174C8-3A37-48AB-B48A-C26EFFD986DB}"/>
              </a:ext>
            </a:extLst>
          </p:cNvPr>
          <p:cNvSpPr txBox="1"/>
          <p:nvPr/>
        </p:nvSpPr>
        <p:spPr>
          <a:xfrm>
            <a:off x="122656" y="6332734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HOME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A99799-BF7A-4262-832E-B4756CEB2934}"/>
              </a:ext>
            </a:extLst>
          </p:cNvPr>
          <p:cNvSpPr txBox="1"/>
          <p:nvPr/>
        </p:nvSpPr>
        <p:spPr>
          <a:xfrm>
            <a:off x="122656" y="6485227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LIVROS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575045-48E3-436B-95E8-7FFF603D7017}"/>
              </a:ext>
            </a:extLst>
          </p:cNvPr>
          <p:cNvSpPr txBox="1"/>
          <p:nvPr/>
        </p:nvSpPr>
        <p:spPr>
          <a:xfrm>
            <a:off x="128530" y="6627058"/>
            <a:ext cx="12671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LIVRARIAS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10873F2-DC9E-4F96-A315-43BCED7641C0}"/>
              </a:ext>
            </a:extLst>
          </p:cNvPr>
          <p:cNvSpPr txBox="1"/>
          <p:nvPr/>
        </p:nvSpPr>
        <p:spPr>
          <a:xfrm>
            <a:off x="9872139" y="6374369"/>
            <a:ext cx="10923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>
                <a:solidFill>
                  <a:schemeClr val="bg1"/>
                </a:solidFill>
              </a:rPr>
              <a:t>+351 926985697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3740D9-71C4-417E-8BB3-7EB984C950F9}"/>
              </a:ext>
            </a:extLst>
          </p:cNvPr>
          <p:cNvSpPr txBox="1"/>
          <p:nvPr/>
        </p:nvSpPr>
        <p:spPr>
          <a:xfrm>
            <a:off x="9875869" y="6604800"/>
            <a:ext cx="11985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u="sng" dirty="0">
                <a:solidFill>
                  <a:schemeClr val="bg1"/>
                </a:solidFill>
              </a:rPr>
              <a:t>bookriot@gmail.com</a:t>
            </a:r>
          </a:p>
        </p:txBody>
      </p:sp>
      <p:sp>
        <p:nvSpPr>
          <p:cNvPr id="39" name="TextBox 38">
            <a:hlinkClick r:id="rId9" action="ppaction://hlinksldjump"/>
            <a:extLst>
              <a:ext uri="{FF2B5EF4-FFF2-40B4-BE49-F238E27FC236}">
                <a16:creationId xmlns:a16="http://schemas.microsoft.com/office/drawing/2014/main" id="{37C73D57-0AC5-4BC1-A0D4-4FDACA3888A9}"/>
              </a:ext>
            </a:extLst>
          </p:cNvPr>
          <p:cNvSpPr txBox="1"/>
          <p:nvPr/>
        </p:nvSpPr>
        <p:spPr>
          <a:xfrm>
            <a:off x="5009813" y="226669"/>
            <a:ext cx="84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LIVROS</a:t>
            </a:r>
          </a:p>
        </p:txBody>
      </p:sp>
      <p:pic>
        <p:nvPicPr>
          <p:cNvPr id="43" name="Picture 42" descr="A close up of a logo&#10;&#10;Description automatically generated">
            <a:extLst>
              <a:ext uri="{FF2B5EF4-FFF2-40B4-BE49-F238E27FC236}">
                <a16:creationId xmlns:a16="http://schemas.microsoft.com/office/drawing/2014/main" id="{787CEE18-E8D4-4B93-AF29-4D12ACEA40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86697" y="279126"/>
            <a:ext cx="269554" cy="269554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5F6D6CF4-2850-4799-BFAF-75A546399C20}"/>
              </a:ext>
            </a:extLst>
          </p:cNvPr>
          <p:cNvSpPr txBox="1"/>
          <p:nvPr/>
        </p:nvSpPr>
        <p:spPr>
          <a:xfrm>
            <a:off x="762096" y="1113297"/>
            <a:ext cx="4535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>
                <a:latin typeface="+mj-lt"/>
              </a:rPr>
              <a:t>Adicionar livro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F7E445-7800-4FEF-B3CD-3668D29997C6}"/>
              </a:ext>
            </a:extLst>
          </p:cNvPr>
          <p:cNvSpPr txBox="1"/>
          <p:nvPr/>
        </p:nvSpPr>
        <p:spPr>
          <a:xfrm>
            <a:off x="5832362" y="1899336"/>
            <a:ext cx="13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+mj-lt"/>
              </a:rPr>
              <a:t>Editora:</a:t>
            </a:r>
            <a:endParaRPr lang="en-US" dirty="0">
              <a:latin typeface="+mj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775196-94B9-434B-A638-C0A6828B0EA0}"/>
              </a:ext>
            </a:extLst>
          </p:cNvPr>
          <p:cNvSpPr txBox="1"/>
          <p:nvPr/>
        </p:nvSpPr>
        <p:spPr>
          <a:xfrm>
            <a:off x="531180" y="3860968"/>
            <a:ext cx="107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+mj-lt"/>
              </a:rPr>
              <a:t>Sinopse:</a:t>
            </a:r>
            <a:endParaRPr lang="en-US" dirty="0">
              <a:latin typeface="+mj-lt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ACD43B8-7C3A-4B22-8B85-4BE4B7C87BA7}"/>
              </a:ext>
            </a:extLst>
          </p:cNvPr>
          <p:cNvSpPr/>
          <p:nvPr/>
        </p:nvSpPr>
        <p:spPr>
          <a:xfrm>
            <a:off x="1623059" y="2414413"/>
            <a:ext cx="3697976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E072A30-BF39-447A-AEF9-E00DBDDA5A60}"/>
              </a:ext>
            </a:extLst>
          </p:cNvPr>
          <p:cNvSpPr/>
          <p:nvPr/>
        </p:nvSpPr>
        <p:spPr>
          <a:xfrm>
            <a:off x="6915150" y="1898265"/>
            <a:ext cx="3697976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354CFF4-5B54-4717-9B9B-450F01F29F71}"/>
              </a:ext>
            </a:extLst>
          </p:cNvPr>
          <p:cNvSpPr txBox="1"/>
          <p:nvPr/>
        </p:nvSpPr>
        <p:spPr>
          <a:xfrm>
            <a:off x="711722" y="1907480"/>
            <a:ext cx="13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+mj-lt"/>
              </a:rPr>
              <a:t>Título:</a:t>
            </a:r>
            <a:endParaRPr lang="en-US" dirty="0">
              <a:latin typeface="+mj-lt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2D3C60D-42CB-495B-A932-D68682445685}"/>
              </a:ext>
            </a:extLst>
          </p:cNvPr>
          <p:cNvSpPr txBox="1"/>
          <p:nvPr/>
        </p:nvSpPr>
        <p:spPr>
          <a:xfrm>
            <a:off x="711722" y="2414413"/>
            <a:ext cx="13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+mj-lt"/>
              </a:rPr>
              <a:t>Autor:</a:t>
            </a:r>
            <a:endParaRPr lang="en-US" dirty="0">
              <a:latin typeface="+mj-lt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FDF31EB-01EE-40E5-BCA2-7EF1BE22D230}"/>
              </a:ext>
            </a:extLst>
          </p:cNvPr>
          <p:cNvSpPr/>
          <p:nvPr/>
        </p:nvSpPr>
        <p:spPr>
          <a:xfrm>
            <a:off x="1643634" y="3997514"/>
            <a:ext cx="8990066" cy="14618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BC8EBF4-95D3-450C-8D7B-457C8E307032}"/>
              </a:ext>
            </a:extLst>
          </p:cNvPr>
          <p:cNvSpPr/>
          <p:nvPr/>
        </p:nvSpPr>
        <p:spPr>
          <a:xfrm>
            <a:off x="1623059" y="1904673"/>
            <a:ext cx="3697976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6C1FF32-F51A-4A65-BF41-E515B7BC5C99}"/>
              </a:ext>
            </a:extLst>
          </p:cNvPr>
          <p:cNvSpPr txBox="1"/>
          <p:nvPr/>
        </p:nvSpPr>
        <p:spPr>
          <a:xfrm>
            <a:off x="5832363" y="2418031"/>
            <a:ext cx="836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+mj-lt"/>
              </a:rPr>
              <a:t>Preço:</a:t>
            </a:r>
            <a:endParaRPr lang="en-US" dirty="0">
              <a:latin typeface="+mj-lt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EABDC36-BD0D-423C-9A61-10723EB296BE}"/>
              </a:ext>
            </a:extLst>
          </p:cNvPr>
          <p:cNvSpPr/>
          <p:nvPr/>
        </p:nvSpPr>
        <p:spPr>
          <a:xfrm>
            <a:off x="6915149" y="2432621"/>
            <a:ext cx="3697976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721BF47-70C2-48BD-BF3B-B908A3209346}"/>
              </a:ext>
            </a:extLst>
          </p:cNvPr>
          <p:cNvSpPr txBox="1"/>
          <p:nvPr/>
        </p:nvSpPr>
        <p:spPr>
          <a:xfrm>
            <a:off x="519766" y="2934886"/>
            <a:ext cx="13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+mj-lt"/>
              </a:rPr>
              <a:t>Imagem:</a:t>
            </a:r>
            <a:endParaRPr lang="en-US" dirty="0">
              <a:latin typeface="+mj-lt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8C2A405-1D8D-4428-A702-F167AF64A6B4}"/>
              </a:ext>
            </a:extLst>
          </p:cNvPr>
          <p:cNvSpPr/>
          <p:nvPr/>
        </p:nvSpPr>
        <p:spPr>
          <a:xfrm>
            <a:off x="1623059" y="2927044"/>
            <a:ext cx="3697976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0" name="Rectangle: Rounded Corners 69">
            <a:hlinkClick r:id="rId11" action="ppaction://hlinksldjump"/>
            <a:extLst>
              <a:ext uri="{FF2B5EF4-FFF2-40B4-BE49-F238E27FC236}">
                <a16:creationId xmlns:a16="http://schemas.microsoft.com/office/drawing/2014/main" id="{990D49E5-2D0D-40DB-9154-5E039633D197}"/>
              </a:ext>
            </a:extLst>
          </p:cNvPr>
          <p:cNvSpPr/>
          <p:nvPr/>
        </p:nvSpPr>
        <p:spPr>
          <a:xfrm>
            <a:off x="8739146" y="5555777"/>
            <a:ext cx="1882158" cy="429942"/>
          </a:xfrm>
          <a:prstGeom prst="roundRect">
            <a:avLst/>
          </a:prstGeom>
          <a:solidFill>
            <a:srgbClr val="E1E2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Confirmar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TextBox 49">
            <a:hlinkClick r:id="rId12" action="ppaction://hlinksldjump"/>
            <a:extLst>
              <a:ext uri="{FF2B5EF4-FFF2-40B4-BE49-F238E27FC236}">
                <a16:creationId xmlns:a16="http://schemas.microsoft.com/office/drawing/2014/main" id="{7768C1C2-D313-4CD5-A635-BD3BDB00D084}"/>
              </a:ext>
            </a:extLst>
          </p:cNvPr>
          <p:cNvSpPr txBox="1"/>
          <p:nvPr/>
        </p:nvSpPr>
        <p:spPr>
          <a:xfrm>
            <a:off x="7416504" y="226669"/>
            <a:ext cx="130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SOBRE NÓS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B221118-4B4B-4233-8CB6-95971825E995}"/>
              </a:ext>
            </a:extLst>
          </p:cNvPr>
          <p:cNvSpPr txBox="1"/>
          <p:nvPr/>
        </p:nvSpPr>
        <p:spPr>
          <a:xfrm>
            <a:off x="5590084" y="2918940"/>
            <a:ext cx="1856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>
                <a:latin typeface="+mj-lt"/>
              </a:rPr>
              <a:t>Tempo Entrega:</a:t>
            </a:r>
            <a:endParaRPr lang="en-US" dirty="0">
              <a:latin typeface="+mj-lt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2BAB97A-2D2B-4A93-A01F-B99A77F310FE}"/>
              </a:ext>
            </a:extLst>
          </p:cNvPr>
          <p:cNvSpPr/>
          <p:nvPr/>
        </p:nvSpPr>
        <p:spPr>
          <a:xfrm>
            <a:off x="7703549" y="2942998"/>
            <a:ext cx="2897874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389DBD7-CB3B-4728-A88A-0969292AC04E}"/>
              </a:ext>
            </a:extLst>
          </p:cNvPr>
          <p:cNvSpPr txBox="1"/>
          <p:nvPr/>
        </p:nvSpPr>
        <p:spPr>
          <a:xfrm>
            <a:off x="10250948" y="2918940"/>
            <a:ext cx="1001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>
                <a:latin typeface="+mj-lt"/>
              </a:rPr>
              <a:t>(dias)</a:t>
            </a:r>
            <a:endParaRPr lang="en-US" dirty="0">
              <a:latin typeface="+mj-lt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0D34C98-BF91-453B-A91A-AEE31BFDF01C}"/>
              </a:ext>
            </a:extLst>
          </p:cNvPr>
          <p:cNvSpPr txBox="1"/>
          <p:nvPr/>
        </p:nvSpPr>
        <p:spPr>
          <a:xfrm>
            <a:off x="473128" y="3410078"/>
            <a:ext cx="13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+mj-lt"/>
              </a:rPr>
              <a:t>Categoria:</a:t>
            </a:r>
            <a:endParaRPr lang="en-US" dirty="0">
              <a:latin typeface="+mj-lt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BB0555E-5CC0-49AF-B4FF-433FF1B919CC}"/>
              </a:ext>
            </a:extLst>
          </p:cNvPr>
          <p:cNvSpPr/>
          <p:nvPr/>
        </p:nvSpPr>
        <p:spPr>
          <a:xfrm>
            <a:off x="1634473" y="3407065"/>
            <a:ext cx="3697976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A2B8492D-FF96-4833-A19C-1719544B49EA}"/>
              </a:ext>
            </a:extLst>
          </p:cNvPr>
          <p:cNvSpPr/>
          <p:nvPr/>
        </p:nvSpPr>
        <p:spPr>
          <a:xfrm rot="10800000">
            <a:off x="5009813" y="3495625"/>
            <a:ext cx="226121" cy="213715"/>
          </a:xfrm>
          <a:prstGeom prst="triangle">
            <a:avLst>
              <a:gd name="adj" fmla="val 4805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: Rounded Corners 62">
            <a:hlinkClick r:id="rId11" action="ppaction://hlinksldjump"/>
            <a:extLst>
              <a:ext uri="{FF2B5EF4-FFF2-40B4-BE49-F238E27FC236}">
                <a16:creationId xmlns:a16="http://schemas.microsoft.com/office/drawing/2014/main" id="{1B949D9A-8BF2-45A0-8F11-4E3118470CBE}"/>
              </a:ext>
            </a:extLst>
          </p:cNvPr>
          <p:cNvSpPr/>
          <p:nvPr/>
        </p:nvSpPr>
        <p:spPr>
          <a:xfrm>
            <a:off x="6668921" y="5555777"/>
            <a:ext cx="1882158" cy="429942"/>
          </a:xfrm>
          <a:prstGeom prst="roundRect">
            <a:avLst/>
          </a:prstGeom>
          <a:solidFill>
            <a:srgbClr val="E1E2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Cancelar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1" name="Picture 70" descr="A close up of a logo&#10;&#10;Description automatically generated">
            <a:extLst>
              <a:ext uri="{FF2B5EF4-FFF2-40B4-BE49-F238E27FC236}">
                <a16:creationId xmlns:a16="http://schemas.microsoft.com/office/drawing/2014/main" id="{E2199B9E-2A61-47DD-B922-9B85FBDD081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371" y="290250"/>
            <a:ext cx="261347" cy="261347"/>
          </a:xfrm>
          <a:prstGeom prst="rect">
            <a:avLst/>
          </a:prstGeom>
        </p:spPr>
      </p:pic>
      <p:pic>
        <p:nvPicPr>
          <p:cNvPr id="49" name="Graphic 48" descr="Cursor">
            <a:extLst>
              <a:ext uri="{FF2B5EF4-FFF2-40B4-BE49-F238E27FC236}">
                <a16:creationId xmlns:a16="http://schemas.microsoft.com/office/drawing/2014/main" id="{B649BB79-11CD-4A36-A25D-5314E3EB89F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09559" y="5707267"/>
            <a:ext cx="540730" cy="54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12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524F3E-3C24-420E-ACB5-913B2FBEB475}"/>
              </a:ext>
            </a:extLst>
          </p:cNvPr>
          <p:cNvSpPr/>
          <p:nvPr/>
        </p:nvSpPr>
        <p:spPr>
          <a:xfrm>
            <a:off x="0" y="-1"/>
            <a:ext cx="12192000" cy="745994"/>
          </a:xfrm>
          <a:prstGeom prst="rect">
            <a:avLst/>
          </a:prstGeom>
          <a:solidFill>
            <a:srgbClr val="FFDE59"/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5E599AF-00C5-4F02-A459-519DCBF9D2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" t="26711" r="-271" b="30225"/>
          <a:stretch/>
        </p:blipFill>
        <p:spPr>
          <a:xfrm>
            <a:off x="843171" y="39642"/>
            <a:ext cx="1600926" cy="6894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348C21-FD36-4169-86DB-3AF4B6E11F0D}"/>
              </a:ext>
            </a:extLst>
          </p:cNvPr>
          <p:cNvSpPr txBox="1"/>
          <p:nvPr/>
        </p:nvSpPr>
        <p:spPr>
          <a:xfrm>
            <a:off x="-1" y="62884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DIAGRAMA UML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55C4423-BE72-4AFB-A7FE-4DD6A68B698E}"/>
              </a:ext>
            </a:extLst>
          </p:cNvPr>
          <p:cNvGrpSpPr/>
          <p:nvPr/>
        </p:nvGrpSpPr>
        <p:grpSpPr>
          <a:xfrm>
            <a:off x="8683022" y="1219926"/>
            <a:ext cx="2170534" cy="1904747"/>
            <a:chOff x="5957963" y="2041358"/>
            <a:chExt cx="2170534" cy="218254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4B4D512-EE7A-4F57-A685-FC905DFD837A}"/>
                </a:ext>
              </a:extLst>
            </p:cNvPr>
            <p:cNvSpPr/>
            <p:nvPr/>
          </p:nvSpPr>
          <p:spPr>
            <a:xfrm>
              <a:off x="5957963" y="2041358"/>
              <a:ext cx="2170534" cy="1947826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777064D-E26A-4202-B5AF-02E4C7BD590B}"/>
                </a:ext>
              </a:extLst>
            </p:cNvPr>
            <p:cNvSpPr/>
            <p:nvPr/>
          </p:nvSpPr>
          <p:spPr>
            <a:xfrm>
              <a:off x="5957963" y="2181726"/>
              <a:ext cx="2170534" cy="3048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bg2">
                      <a:lumMod val="25000"/>
                    </a:schemeClr>
                  </a:solidFill>
                </a:rPr>
                <a:t>ENCOMENDA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CF2D58C-86C9-4791-8AA0-032360D7E6DF}"/>
                </a:ext>
              </a:extLst>
            </p:cNvPr>
            <p:cNvSpPr txBox="1"/>
            <p:nvPr/>
          </p:nvSpPr>
          <p:spPr>
            <a:xfrm>
              <a:off x="5957963" y="2636914"/>
              <a:ext cx="2170534" cy="1586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400" b="1" dirty="0">
                  <a:latin typeface="+mj-lt"/>
                </a:rPr>
                <a:t>- CarrinhoID</a:t>
              </a:r>
            </a:p>
            <a:p>
              <a:r>
                <a:rPr lang="pt-PT" sz="1400" dirty="0">
                  <a:latin typeface="+mj-lt"/>
                </a:rPr>
                <a:t>- Data da encomenda</a:t>
              </a:r>
            </a:p>
            <a:p>
              <a:r>
                <a:rPr lang="pt-PT" sz="1400" dirty="0">
                  <a:latin typeface="+mj-lt"/>
                </a:rPr>
                <a:t>- Data de entrega</a:t>
              </a:r>
            </a:p>
            <a:p>
              <a:r>
                <a:rPr lang="pt-PT" sz="1400" dirty="0">
                  <a:latin typeface="+mj-lt"/>
                </a:rPr>
                <a:t>- Preço</a:t>
              </a:r>
            </a:p>
            <a:p>
              <a:r>
                <a:rPr lang="pt-PT" sz="1400" dirty="0">
                  <a:latin typeface="+mj-lt"/>
                </a:rPr>
                <a:t>- Estado da encomenda</a:t>
              </a:r>
            </a:p>
            <a:p>
              <a:endParaRPr lang="pt-PT" sz="14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679B7A4-FB40-4188-AE79-5F2A58051BCC}"/>
              </a:ext>
            </a:extLst>
          </p:cNvPr>
          <p:cNvSpPr txBox="1"/>
          <p:nvPr/>
        </p:nvSpPr>
        <p:spPr>
          <a:xfrm>
            <a:off x="5592353" y="1196342"/>
            <a:ext cx="292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ea typeface="Source Sans Pro ExtraLight" panose="020B0303030403020204" pitchFamily="34" charset="0"/>
              </a:rPr>
              <a:t>*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85685B-C6FA-442A-8BE9-409AA4EF2818}"/>
              </a:ext>
            </a:extLst>
          </p:cNvPr>
          <p:cNvSpPr txBox="1"/>
          <p:nvPr/>
        </p:nvSpPr>
        <p:spPr>
          <a:xfrm>
            <a:off x="6944387" y="2472759"/>
            <a:ext cx="292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ea typeface="Source Sans Pro ExtraLight" panose="020B0303030403020204" pitchFamily="34" charset="0"/>
              </a:rPr>
              <a:t>*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A194D77-62FC-4932-B88E-7CF15ADAE26E}"/>
              </a:ext>
            </a:extLst>
          </p:cNvPr>
          <p:cNvGrpSpPr/>
          <p:nvPr/>
        </p:nvGrpSpPr>
        <p:grpSpPr>
          <a:xfrm>
            <a:off x="5902213" y="3991898"/>
            <a:ext cx="2170534" cy="2419979"/>
            <a:chOff x="9210275" y="1397105"/>
            <a:chExt cx="2170534" cy="24199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7B20136-FC2D-4294-ACB8-46E85B33FFBD}"/>
                </a:ext>
              </a:extLst>
            </p:cNvPr>
            <p:cNvGrpSpPr/>
            <p:nvPr/>
          </p:nvGrpSpPr>
          <p:grpSpPr>
            <a:xfrm>
              <a:off x="9210275" y="1397105"/>
              <a:ext cx="2170534" cy="2419979"/>
              <a:chOff x="5957963" y="2041358"/>
              <a:chExt cx="2170534" cy="277528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3FE837B-C486-4A74-AF28-F6964BB6AFD9}"/>
                  </a:ext>
                </a:extLst>
              </p:cNvPr>
              <p:cNvSpPr/>
              <p:nvPr/>
            </p:nvSpPr>
            <p:spPr>
              <a:xfrm>
                <a:off x="5957963" y="2041358"/>
                <a:ext cx="2170534" cy="2775284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18B1045-E50A-4B16-B6D7-901E122F7400}"/>
                  </a:ext>
                </a:extLst>
              </p:cNvPr>
              <p:cNvSpPr/>
              <p:nvPr/>
            </p:nvSpPr>
            <p:spPr>
              <a:xfrm>
                <a:off x="5957963" y="2181726"/>
                <a:ext cx="2170534" cy="3048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dirty="0">
                    <a:solidFill>
                      <a:schemeClr val="bg2">
                        <a:lumMod val="25000"/>
                      </a:schemeClr>
                    </a:solidFill>
                  </a:rPr>
                  <a:t>LIVRO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395BE6A-4BC8-442A-9A91-967DA10B8C49}"/>
                  </a:ext>
                </a:extLst>
              </p:cNvPr>
              <p:cNvSpPr txBox="1"/>
              <p:nvPr/>
            </p:nvSpPr>
            <p:spPr>
              <a:xfrm>
                <a:off x="5957963" y="2636914"/>
                <a:ext cx="2170534" cy="2082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400" dirty="0">
                    <a:latin typeface="+mj-lt"/>
                  </a:rPr>
                  <a:t>- Título</a:t>
                </a:r>
              </a:p>
              <a:p>
                <a:r>
                  <a:rPr lang="pt-PT" sz="1400" dirty="0">
                    <a:latin typeface="+mj-lt"/>
                  </a:rPr>
                  <a:t>- </a:t>
                </a:r>
                <a:r>
                  <a:rPr lang="pt-PT" sz="1400" b="1" dirty="0">
                    <a:latin typeface="+mj-lt"/>
                  </a:rPr>
                  <a:t>CategoriaID</a:t>
                </a:r>
              </a:p>
              <a:p>
                <a:r>
                  <a:rPr lang="pt-PT" sz="1400" dirty="0">
                    <a:latin typeface="+mj-lt"/>
                  </a:rPr>
                  <a:t>- Preço</a:t>
                </a:r>
              </a:p>
              <a:p>
                <a:r>
                  <a:rPr lang="pt-PT" sz="1400" dirty="0">
                    <a:latin typeface="+mj-lt"/>
                  </a:rPr>
                  <a:t>- Editora</a:t>
                </a:r>
              </a:p>
              <a:p>
                <a:r>
                  <a:rPr lang="pt-PT" sz="1400" dirty="0">
                    <a:latin typeface="+mj-lt"/>
                  </a:rPr>
                  <a:t>- Autor</a:t>
                </a:r>
              </a:p>
              <a:p>
                <a:r>
                  <a:rPr lang="pt-PT" sz="1400" dirty="0">
                    <a:latin typeface="+mj-lt"/>
                  </a:rPr>
                  <a:t>- Descrição</a:t>
                </a:r>
              </a:p>
              <a:p>
                <a:r>
                  <a:rPr lang="pt-PT" sz="1400" dirty="0">
                    <a:latin typeface="+mj-lt"/>
                  </a:rPr>
                  <a:t>- Imagem</a:t>
                </a:r>
              </a:p>
              <a:p>
                <a:r>
                  <a:rPr lang="pt-PT" sz="1400" dirty="0">
                    <a:latin typeface="+mj-lt"/>
                  </a:rPr>
                  <a:t>-Tempo de entrega</a:t>
                </a:r>
              </a:p>
            </p:txBody>
          </p:sp>
        </p:grp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63102E1-6279-4654-8502-14F409BDB591}"/>
                </a:ext>
              </a:extLst>
            </p:cNvPr>
            <p:cNvCxnSpPr>
              <a:cxnSpLocks/>
            </p:cNvCxnSpPr>
            <p:nvPr/>
          </p:nvCxnSpPr>
          <p:spPr>
            <a:xfrm>
              <a:off x="9210275" y="1894989"/>
              <a:ext cx="2170534" cy="0"/>
            </a:xfrm>
            <a:prstGeom prst="line">
              <a:avLst/>
            </a:prstGeom>
            <a:ln w="12700">
              <a:solidFill>
                <a:srgbClr val="76717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076C7DED-048F-4844-A3F0-ED3CDAF64196}"/>
              </a:ext>
            </a:extLst>
          </p:cNvPr>
          <p:cNvSpPr txBox="1"/>
          <p:nvPr/>
        </p:nvSpPr>
        <p:spPr>
          <a:xfrm>
            <a:off x="2082845" y="4381601"/>
            <a:ext cx="292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ea typeface="Source Sans Pro ExtraLight" panose="020B0303030403020204" pitchFamily="34" charset="0"/>
              </a:rPr>
              <a:t>*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89F2760-47C2-4336-92B9-75EEC0F9DA60}"/>
              </a:ext>
            </a:extLst>
          </p:cNvPr>
          <p:cNvSpPr txBox="1"/>
          <p:nvPr/>
        </p:nvSpPr>
        <p:spPr>
          <a:xfrm>
            <a:off x="2082845" y="3905678"/>
            <a:ext cx="292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ea typeface="Source Sans Pro ExtraLight" panose="020B0303030403020204" pitchFamily="34" charset="0"/>
              </a:rPr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FD23F32-BB21-4EE4-899D-9FB8DA051443}"/>
              </a:ext>
            </a:extLst>
          </p:cNvPr>
          <p:cNvSpPr txBox="1"/>
          <p:nvPr/>
        </p:nvSpPr>
        <p:spPr>
          <a:xfrm>
            <a:off x="6944387" y="3736270"/>
            <a:ext cx="292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ea typeface="Source Sans Pro ExtraLight" panose="020B0303030403020204" pitchFamily="34" charset="0"/>
              </a:rPr>
              <a:t>*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DB87588-FFB5-4F3E-893D-8E66625AB237}"/>
              </a:ext>
            </a:extLst>
          </p:cNvPr>
          <p:cNvCxnSpPr>
            <a:cxnSpLocks/>
            <a:stCxn id="61" idx="2"/>
            <a:endCxn id="13" idx="0"/>
          </p:cNvCxnSpPr>
          <p:nvPr/>
        </p:nvCxnSpPr>
        <p:spPr>
          <a:xfrm flipH="1">
            <a:off x="6987480" y="2264653"/>
            <a:ext cx="4298" cy="17272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AC4852C-AD8B-4989-B236-565195407944}"/>
              </a:ext>
            </a:extLst>
          </p:cNvPr>
          <p:cNvCxnSpPr>
            <a:cxnSpLocks/>
            <a:stCxn id="7" idx="2"/>
            <a:endCxn id="30" idx="0"/>
          </p:cNvCxnSpPr>
          <p:nvPr/>
        </p:nvCxnSpPr>
        <p:spPr>
          <a:xfrm>
            <a:off x="2146823" y="3964453"/>
            <a:ext cx="0" cy="625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AD76361-0891-4773-98DF-EABFABDEC60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3271597" y="5190331"/>
            <a:ext cx="2630616" cy="115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C9AB3F8-B4E9-47EC-869B-9F8593E888A5}"/>
              </a:ext>
            </a:extLst>
          </p:cNvPr>
          <p:cNvGrpSpPr/>
          <p:nvPr/>
        </p:nvGrpSpPr>
        <p:grpSpPr>
          <a:xfrm>
            <a:off x="1061556" y="1189169"/>
            <a:ext cx="2170534" cy="2842326"/>
            <a:chOff x="1842621" y="1189169"/>
            <a:chExt cx="2170534" cy="284232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1A3957A-C22C-4E89-A7A8-EC783677CBE8}"/>
                </a:ext>
              </a:extLst>
            </p:cNvPr>
            <p:cNvGrpSpPr/>
            <p:nvPr/>
          </p:nvGrpSpPr>
          <p:grpSpPr>
            <a:xfrm>
              <a:off x="1842621" y="1189169"/>
              <a:ext cx="2170534" cy="2842326"/>
              <a:chOff x="5957963" y="2041358"/>
              <a:chExt cx="2170534" cy="284232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B98AB7D-23C9-4DC9-B8C2-F5CE3A81E160}"/>
                  </a:ext>
                </a:extLst>
              </p:cNvPr>
              <p:cNvSpPr/>
              <p:nvPr/>
            </p:nvSpPr>
            <p:spPr>
              <a:xfrm>
                <a:off x="5957963" y="2041358"/>
                <a:ext cx="2170534" cy="2775284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0149526-2306-4DD7-8E77-36050D15D489}"/>
                  </a:ext>
                </a:extLst>
              </p:cNvPr>
              <p:cNvSpPr/>
              <p:nvPr/>
            </p:nvSpPr>
            <p:spPr>
              <a:xfrm>
                <a:off x="5957963" y="2181726"/>
                <a:ext cx="2170534" cy="3048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dirty="0">
                    <a:solidFill>
                      <a:schemeClr val="bg2">
                        <a:lumMod val="25000"/>
                      </a:schemeClr>
                    </a:solidFill>
                  </a:rPr>
                  <a:t>UTILIZADOR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0D7E6E-CCC1-4234-86F3-E5221F315582}"/>
                  </a:ext>
                </a:extLst>
              </p:cNvPr>
              <p:cNvSpPr txBox="1"/>
              <p:nvPr/>
            </p:nvSpPr>
            <p:spPr>
              <a:xfrm>
                <a:off x="5957963" y="2636915"/>
                <a:ext cx="2170534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400" dirty="0">
                    <a:latin typeface="+mj-lt"/>
                  </a:rPr>
                  <a:t>- Tipo utilizador (administrador/cliente)</a:t>
                </a:r>
              </a:p>
              <a:p>
                <a:r>
                  <a:rPr lang="pt-PT" sz="1400" dirty="0">
                    <a:latin typeface="+mj-lt"/>
                  </a:rPr>
                  <a:t>- Nome</a:t>
                </a:r>
              </a:p>
              <a:p>
                <a:r>
                  <a:rPr lang="pt-PT" sz="1400" dirty="0">
                    <a:latin typeface="+mj-lt"/>
                  </a:rPr>
                  <a:t>- Username</a:t>
                </a:r>
              </a:p>
              <a:p>
                <a:r>
                  <a:rPr lang="pt-PT" sz="1400" dirty="0">
                    <a:latin typeface="+mj-lt"/>
                  </a:rPr>
                  <a:t>- E-mail</a:t>
                </a:r>
              </a:p>
              <a:p>
                <a:r>
                  <a:rPr lang="pt-PT" sz="1400" dirty="0">
                    <a:latin typeface="+mj-lt"/>
                  </a:rPr>
                  <a:t>- Password</a:t>
                </a:r>
              </a:p>
              <a:p>
                <a:r>
                  <a:rPr lang="pt-PT" sz="1400" dirty="0">
                    <a:latin typeface="+mj-lt"/>
                  </a:rPr>
                  <a:t>- Contacto</a:t>
                </a:r>
              </a:p>
              <a:p>
                <a:r>
                  <a:rPr lang="pt-PT" sz="1400" dirty="0">
                    <a:latin typeface="+mj-lt"/>
                  </a:rPr>
                  <a:t>- Morada</a:t>
                </a:r>
              </a:p>
              <a:p>
                <a:r>
                  <a:rPr lang="pt-PT" sz="1400" dirty="0">
                    <a:latin typeface="+mj-lt"/>
                  </a:rPr>
                  <a:t>- Código Postal</a:t>
                </a:r>
              </a:p>
              <a:p>
                <a:r>
                  <a:rPr lang="pt-PT" sz="1400" dirty="0">
                    <a:latin typeface="+mj-lt"/>
                  </a:rPr>
                  <a:t>- Cartão</a:t>
                </a:r>
              </a:p>
            </p:txBody>
          </p: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75ABE8B-E0CD-4AB9-AE8D-BE829FC70145}"/>
                </a:ext>
              </a:extLst>
            </p:cNvPr>
            <p:cNvCxnSpPr>
              <a:cxnSpLocks/>
            </p:cNvCxnSpPr>
            <p:nvPr/>
          </p:nvCxnSpPr>
          <p:spPr>
            <a:xfrm>
              <a:off x="1842621" y="1759493"/>
              <a:ext cx="2170534" cy="0"/>
            </a:xfrm>
            <a:prstGeom prst="line">
              <a:avLst/>
            </a:prstGeom>
            <a:ln w="12700">
              <a:solidFill>
                <a:srgbClr val="76717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378358C-BA80-4AF6-824D-4DFB3B66CB1D}"/>
              </a:ext>
            </a:extLst>
          </p:cNvPr>
          <p:cNvGrpSpPr/>
          <p:nvPr/>
        </p:nvGrpSpPr>
        <p:grpSpPr>
          <a:xfrm>
            <a:off x="1061556" y="4589684"/>
            <a:ext cx="2170534" cy="1793330"/>
            <a:chOff x="1842621" y="4589684"/>
            <a:chExt cx="2170534" cy="147213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7DBF817-DBDC-45C2-B111-28B86442392C}"/>
                </a:ext>
              </a:extLst>
            </p:cNvPr>
            <p:cNvGrpSpPr/>
            <p:nvPr/>
          </p:nvGrpSpPr>
          <p:grpSpPr>
            <a:xfrm>
              <a:off x="1842621" y="4589684"/>
              <a:ext cx="2170534" cy="1472133"/>
              <a:chOff x="5957963" y="2041358"/>
              <a:chExt cx="2170534" cy="1712193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B8B68B9-D88A-46B7-94B9-BDCEECCDB06A}"/>
                  </a:ext>
                </a:extLst>
              </p:cNvPr>
              <p:cNvSpPr/>
              <p:nvPr/>
            </p:nvSpPr>
            <p:spPr>
              <a:xfrm>
                <a:off x="5957963" y="2041358"/>
                <a:ext cx="2170534" cy="1554619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4B95E85-3D9D-4A98-B05A-B2D10CC4D406}"/>
                  </a:ext>
                </a:extLst>
              </p:cNvPr>
              <p:cNvSpPr/>
              <p:nvPr/>
            </p:nvSpPr>
            <p:spPr>
              <a:xfrm>
                <a:off x="5957963" y="2181726"/>
                <a:ext cx="2170534" cy="3048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dirty="0">
                    <a:solidFill>
                      <a:schemeClr val="bg2">
                        <a:lumMod val="25000"/>
                      </a:schemeClr>
                    </a:solidFill>
                  </a:rPr>
                  <a:t>AVALIAÇÕES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5B89741-86F7-4A4B-A1E9-AC6AB12DAD42}"/>
                  </a:ext>
                </a:extLst>
              </p:cNvPr>
              <p:cNvSpPr txBox="1"/>
              <p:nvPr/>
            </p:nvSpPr>
            <p:spPr>
              <a:xfrm>
                <a:off x="5957963" y="2636915"/>
                <a:ext cx="2170534" cy="11166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400" dirty="0"/>
                  <a:t>- </a:t>
                </a:r>
                <a:r>
                  <a:rPr lang="pt-PT" sz="1400" b="1" dirty="0">
                    <a:latin typeface="+mj-lt"/>
                  </a:rPr>
                  <a:t>UtilizadorID</a:t>
                </a:r>
              </a:p>
              <a:p>
                <a:r>
                  <a:rPr lang="pt-PT" sz="1400" dirty="0">
                    <a:latin typeface="+mj-lt"/>
                  </a:rPr>
                  <a:t>- </a:t>
                </a:r>
                <a:r>
                  <a:rPr lang="pt-PT" sz="1400" b="1" dirty="0">
                    <a:latin typeface="+mj-lt"/>
                  </a:rPr>
                  <a:t>LivroID</a:t>
                </a:r>
              </a:p>
              <a:p>
                <a:r>
                  <a:rPr lang="pt-PT" sz="1400" dirty="0">
                    <a:latin typeface="+mj-lt"/>
                  </a:rPr>
                  <a:t>- Número de estrelas</a:t>
                </a:r>
              </a:p>
              <a:p>
                <a:r>
                  <a:rPr lang="pt-PT" sz="1400" dirty="0">
                    <a:latin typeface="+mj-lt"/>
                  </a:rPr>
                  <a:t>- Comentário</a:t>
                </a:r>
              </a:p>
              <a:p>
                <a:endParaRPr lang="pt-PT" sz="1400" dirty="0"/>
              </a:p>
            </p:txBody>
          </p:sp>
        </p:grp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70F2EAAA-8F4B-41A7-AAFB-BD5A16044816}"/>
                </a:ext>
              </a:extLst>
            </p:cNvPr>
            <p:cNvCxnSpPr>
              <a:cxnSpLocks/>
            </p:cNvCxnSpPr>
            <p:nvPr/>
          </p:nvCxnSpPr>
          <p:spPr>
            <a:xfrm>
              <a:off x="1842621" y="5101739"/>
              <a:ext cx="2170534" cy="0"/>
            </a:xfrm>
            <a:prstGeom prst="line">
              <a:avLst/>
            </a:prstGeom>
            <a:ln w="12700">
              <a:solidFill>
                <a:srgbClr val="76717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A8739DED-29D9-4D05-A9F5-D88822B067E5}"/>
              </a:ext>
            </a:extLst>
          </p:cNvPr>
          <p:cNvSpPr txBox="1"/>
          <p:nvPr/>
        </p:nvSpPr>
        <p:spPr>
          <a:xfrm>
            <a:off x="3227069" y="1197036"/>
            <a:ext cx="292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ea typeface="Source Sans Pro ExtraLight" panose="020B0303030403020204" pitchFamily="34" charset="0"/>
              </a:rPr>
              <a:t>1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B39CC40-6A46-4C3A-A4EE-66B1E686FBC1}"/>
              </a:ext>
            </a:extLst>
          </p:cNvPr>
          <p:cNvCxnSpPr>
            <a:cxnSpLocks/>
          </p:cNvCxnSpPr>
          <p:nvPr/>
        </p:nvCxnSpPr>
        <p:spPr>
          <a:xfrm flipV="1">
            <a:off x="6106549" y="3276526"/>
            <a:ext cx="880931" cy="76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C773A640-6B2F-4474-8284-C991C74FC8E8}"/>
              </a:ext>
            </a:extLst>
          </p:cNvPr>
          <p:cNvSpPr txBox="1"/>
          <p:nvPr/>
        </p:nvSpPr>
        <p:spPr>
          <a:xfrm>
            <a:off x="3195270" y="4970692"/>
            <a:ext cx="292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ea typeface="Source Sans Pro ExtraLight" panose="020B0303030403020204" pitchFamily="34" charset="0"/>
              </a:rPr>
              <a:t>*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F36C6D3-0F1D-461B-A962-5F615212EA9F}"/>
              </a:ext>
            </a:extLst>
          </p:cNvPr>
          <p:cNvSpPr txBox="1"/>
          <p:nvPr/>
        </p:nvSpPr>
        <p:spPr>
          <a:xfrm>
            <a:off x="5614255" y="4912632"/>
            <a:ext cx="292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ea typeface="Source Sans Pro ExtraLight" panose="020B0303030403020204" pitchFamily="34" charset="0"/>
              </a:rPr>
              <a:t>1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4E9416E-392E-4195-9511-C542377D1A37}"/>
              </a:ext>
            </a:extLst>
          </p:cNvPr>
          <p:cNvGrpSpPr/>
          <p:nvPr/>
        </p:nvGrpSpPr>
        <p:grpSpPr>
          <a:xfrm>
            <a:off x="8683022" y="3991898"/>
            <a:ext cx="2170534" cy="1336651"/>
            <a:chOff x="1842621" y="4589683"/>
            <a:chExt cx="2170534" cy="1336651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424FE81D-793A-448E-8913-3390659A4BA1}"/>
                </a:ext>
              </a:extLst>
            </p:cNvPr>
            <p:cNvGrpSpPr/>
            <p:nvPr/>
          </p:nvGrpSpPr>
          <p:grpSpPr>
            <a:xfrm>
              <a:off x="1842621" y="4589683"/>
              <a:ext cx="2170534" cy="1336651"/>
              <a:chOff x="5957963" y="2041358"/>
              <a:chExt cx="2170534" cy="1554619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7F9CA24-16F0-4DED-A70A-4E9E487E0812}"/>
                  </a:ext>
                </a:extLst>
              </p:cNvPr>
              <p:cNvSpPr/>
              <p:nvPr/>
            </p:nvSpPr>
            <p:spPr>
              <a:xfrm>
                <a:off x="5957963" y="2041358"/>
                <a:ext cx="2170534" cy="1554619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4B1A485-C433-4C8F-9390-ECCD279DB057}"/>
                  </a:ext>
                </a:extLst>
              </p:cNvPr>
              <p:cNvSpPr/>
              <p:nvPr/>
            </p:nvSpPr>
            <p:spPr>
              <a:xfrm>
                <a:off x="5957963" y="2181726"/>
                <a:ext cx="2170534" cy="3048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dirty="0">
                    <a:solidFill>
                      <a:schemeClr val="bg2">
                        <a:lumMod val="25000"/>
                      </a:schemeClr>
                    </a:solidFill>
                  </a:rPr>
                  <a:t>CATEGORIA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E8A7F76-DD3C-47E3-9086-60FAEC96BDD7}"/>
                  </a:ext>
                </a:extLst>
              </p:cNvPr>
              <p:cNvSpPr txBox="1"/>
              <p:nvPr/>
            </p:nvSpPr>
            <p:spPr>
              <a:xfrm>
                <a:off x="5957963" y="2636914"/>
                <a:ext cx="2170534" cy="859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pt-PT" sz="1400" b="1" dirty="0">
                    <a:latin typeface="+mj-lt"/>
                  </a:rPr>
                  <a:t>Categoria</a:t>
                </a:r>
              </a:p>
              <a:p>
                <a:pPr marL="285750" indent="-285750">
                  <a:buFontTx/>
                  <a:buChar char="-"/>
                </a:pPr>
                <a:r>
                  <a:rPr lang="pt-PT" sz="1400" b="1" dirty="0">
                    <a:latin typeface="+mj-lt"/>
                  </a:rPr>
                  <a:t>Descrição</a:t>
                </a:r>
              </a:p>
              <a:p>
                <a:endParaRPr lang="pt-PT" sz="1400" dirty="0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C929E28-C96F-4850-8FB2-76F899532F6E}"/>
                </a:ext>
              </a:extLst>
            </p:cNvPr>
            <p:cNvCxnSpPr>
              <a:cxnSpLocks/>
            </p:cNvCxnSpPr>
            <p:nvPr/>
          </p:nvCxnSpPr>
          <p:spPr>
            <a:xfrm>
              <a:off x="1842621" y="5101739"/>
              <a:ext cx="2170534" cy="0"/>
            </a:xfrm>
            <a:prstGeom prst="line">
              <a:avLst/>
            </a:prstGeom>
            <a:ln w="12700">
              <a:solidFill>
                <a:srgbClr val="76717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D18120D-8324-4B39-AA1F-C06B4EBDB644}"/>
              </a:ext>
            </a:extLst>
          </p:cNvPr>
          <p:cNvCxnSpPr>
            <a:cxnSpLocks/>
          </p:cNvCxnSpPr>
          <p:nvPr/>
        </p:nvCxnSpPr>
        <p:spPr>
          <a:xfrm>
            <a:off x="8033240" y="4487112"/>
            <a:ext cx="649782" cy="2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CE67689-2E4D-40F3-B9C7-A7E701CFBE68}"/>
              </a:ext>
            </a:extLst>
          </p:cNvPr>
          <p:cNvSpPr txBox="1"/>
          <p:nvPr/>
        </p:nvSpPr>
        <p:spPr>
          <a:xfrm>
            <a:off x="8483047" y="4234903"/>
            <a:ext cx="292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ea typeface="Source Sans Pro ExtraLight" panose="020B0303030403020204" pitchFamily="34" charset="0"/>
              </a:rPr>
              <a:t>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263FF6A-23D4-4A89-844B-30BAF30DCFE3}"/>
              </a:ext>
            </a:extLst>
          </p:cNvPr>
          <p:cNvSpPr txBox="1"/>
          <p:nvPr/>
        </p:nvSpPr>
        <p:spPr>
          <a:xfrm>
            <a:off x="7989435" y="4243617"/>
            <a:ext cx="292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ea typeface="Source Sans Pro ExtraLight" panose="020B0303030403020204" pitchFamily="34" charset="0"/>
              </a:rPr>
              <a:t>*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169DE89-D6F4-4C00-9C08-2EB706235FBD}"/>
              </a:ext>
            </a:extLst>
          </p:cNvPr>
          <p:cNvGrpSpPr/>
          <p:nvPr/>
        </p:nvGrpSpPr>
        <p:grpSpPr>
          <a:xfrm>
            <a:off x="5906511" y="1250497"/>
            <a:ext cx="2177800" cy="1014156"/>
            <a:chOff x="5957963" y="2041358"/>
            <a:chExt cx="2177800" cy="1343839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AB86ACD-843C-4A88-A52D-568C91C73D19}"/>
                </a:ext>
              </a:extLst>
            </p:cNvPr>
            <p:cNvSpPr/>
            <p:nvPr/>
          </p:nvSpPr>
          <p:spPr>
            <a:xfrm>
              <a:off x="5957963" y="2041358"/>
              <a:ext cx="2170534" cy="1343839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444962E-7850-41D4-B4AD-355B1C387010}"/>
                </a:ext>
              </a:extLst>
            </p:cNvPr>
            <p:cNvSpPr/>
            <p:nvPr/>
          </p:nvSpPr>
          <p:spPr>
            <a:xfrm>
              <a:off x="5957963" y="2181726"/>
              <a:ext cx="2170534" cy="3048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bg2">
                      <a:lumMod val="25000"/>
                    </a:schemeClr>
                  </a:solidFill>
                </a:rPr>
                <a:t>CARRINHO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5961016-9E00-427B-9D1A-61BB5B4DD31A}"/>
                </a:ext>
              </a:extLst>
            </p:cNvPr>
            <p:cNvSpPr txBox="1"/>
            <p:nvPr/>
          </p:nvSpPr>
          <p:spPr>
            <a:xfrm>
              <a:off x="5965229" y="2495977"/>
              <a:ext cx="2170534" cy="589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400" dirty="0"/>
                <a:t>-</a:t>
              </a:r>
              <a:r>
                <a:rPr lang="pt-PT" sz="1400" b="1" dirty="0">
                  <a:latin typeface="+mj-lt"/>
                </a:rPr>
                <a:t>UtilizadorID</a:t>
              </a:r>
            </a:p>
            <a:p>
              <a:endParaRPr lang="pt-PT" sz="1400" b="1" dirty="0">
                <a:latin typeface="+mj-lt"/>
              </a:endParaRPr>
            </a:p>
          </p:txBody>
        </p: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D95057F-EED0-4F45-AF17-D259B268CF1C}"/>
              </a:ext>
            </a:extLst>
          </p:cNvPr>
          <p:cNvCxnSpPr>
            <a:cxnSpLocks/>
            <a:stCxn id="8" idx="3"/>
            <a:endCxn id="62" idx="1"/>
          </p:cNvCxnSpPr>
          <p:nvPr/>
        </p:nvCxnSpPr>
        <p:spPr>
          <a:xfrm flipV="1">
            <a:off x="3232090" y="1471441"/>
            <a:ext cx="2674421" cy="104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53A5F7A-A8FB-42A7-B3DE-9A8F446B3690}"/>
              </a:ext>
            </a:extLst>
          </p:cNvPr>
          <p:cNvCxnSpPr>
            <a:cxnSpLocks/>
            <a:stCxn id="62" idx="3"/>
            <a:endCxn id="18" idx="1"/>
          </p:cNvCxnSpPr>
          <p:nvPr/>
        </p:nvCxnSpPr>
        <p:spPr>
          <a:xfrm>
            <a:off x="8077045" y="1471441"/>
            <a:ext cx="605977" cy="39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1272F7E9-B821-4B4A-A5F0-11B936E28A04}"/>
              </a:ext>
            </a:extLst>
          </p:cNvPr>
          <p:cNvSpPr txBox="1"/>
          <p:nvPr/>
        </p:nvSpPr>
        <p:spPr>
          <a:xfrm>
            <a:off x="8033240" y="1214280"/>
            <a:ext cx="292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ea typeface="Source Sans Pro ExtraLight" panose="020B0303030403020204" pitchFamily="34" charset="0"/>
              </a:rPr>
              <a:t>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7AD20D3-381E-4C0B-AF9B-6A9FABF8D785}"/>
              </a:ext>
            </a:extLst>
          </p:cNvPr>
          <p:cNvSpPr txBox="1"/>
          <p:nvPr/>
        </p:nvSpPr>
        <p:spPr>
          <a:xfrm>
            <a:off x="8427538" y="1205772"/>
            <a:ext cx="292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ea typeface="Source Sans Pro ExtraLight" panose="020B0303030403020204" pitchFamily="34" charset="0"/>
              </a:rPr>
              <a:t>1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FE21B491-861F-4468-9271-912209625DE6}"/>
              </a:ext>
            </a:extLst>
          </p:cNvPr>
          <p:cNvGrpSpPr/>
          <p:nvPr/>
        </p:nvGrpSpPr>
        <p:grpSpPr>
          <a:xfrm>
            <a:off x="3907203" y="2798988"/>
            <a:ext cx="2177800" cy="1081752"/>
            <a:chOff x="5957963" y="2041358"/>
            <a:chExt cx="2177800" cy="1433409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30A5C963-A9FB-4C54-8CB5-A8A47BD189F3}"/>
                </a:ext>
              </a:extLst>
            </p:cNvPr>
            <p:cNvSpPr/>
            <p:nvPr/>
          </p:nvSpPr>
          <p:spPr>
            <a:xfrm>
              <a:off x="5957963" y="2041358"/>
              <a:ext cx="2170534" cy="1343839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DB859F16-B902-4DFA-84B4-D88E10BC4DF0}"/>
                </a:ext>
              </a:extLst>
            </p:cNvPr>
            <p:cNvSpPr/>
            <p:nvPr/>
          </p:nvSpPr>
          <p:spPr>
            <a:xfrm>
              <a:off x="5957963" y="2181726"/>
              <a:ext cx="2170534" cy="3048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bg2">
                      <a:lumMod val="25000"/>
                    </a:schemeClr>
                  </a:solidFill>
                </a:rPr>
                <a:t>CARRINHO_LIVRO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AD90128-3462-4C44-B75F-6F797FE8FF88}"/>
                </a:ext>
              </a:extLst>
            </p:cNvPr>
            <p:cNvSpPr txBox="1"/>
            <p:nvPr/>
          </p:nvSpPr>
          <p:spPr>
            <a:xfrm>
              <a:off x="5965229" y="2495977"/>
              <a:ext cx="2170534" cy="978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400" dirty="0"/>
                <a:t>-</a:t>
              </a:r>
              <a:r>
                <a:rPr lang="pt-PT" sz="1400" b="1" dirty="0">
                  <a:latin typeface="+mj-lt"/>
                </a:rPr>
                <a:t>UtilizadorID</a:t>
              </a:r>
            </a:p>
            <a:p>
              <a:r>
                <a:rPr lang="pt-PT" sz="1400" b="1" dirty="0">
                  <a:latin typeface="+mj-lt"/>
                </a:rPr>
                <a:t>-LivroID</a:t>
              </a:r>
            </a:p>
            <a:p>
              <a:endParaRPr lang="pt-PT" sz="1400" b="1" dirty="0">
                <a:latin typeface="+mj-lt"/>
              </a:endParaRPr>
            </a:p>
          </p:txBody>
        </p:sp>
      </p:grpSp>
      <p:sp>
        <p:nvSpPr>
          <p:cNvPr id="80" name="Slide Number Placeholder 79">
            <a:extLst>
              <a:ext uri="{FF2B5EF4-FFF2-40B4-BE49-F238E27FC236}">
                <a16:creationId xmlns:a16="http://schemas.microsoft.com/office/drawing/2014/main" id="{E2900326-0A76-4DCE-8625-A3D562CC8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7B9DE-C132-4D48-B923-F3CDE60F9B6A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062675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71BE32-C23D-4C98-AE3D-A136DE0AEB74}"/>
              </a:ext>
            </a:extLst>
          </p:cNvPr>
          <p:cNvSpPr/>
          <p:nvPr/>
        </p:nvSpPr>
        <p:spPr>
          <a:xfrm>
            <a:off x="0" y="-1"/>
            <a:ext cx="12192000" cy="745994"/>
          </a:xfrm>
          <a:prstGeom prst="rect">
            <a:avLst/>
          </a:prstGeom>
          <a:solidFill>
            <a:srgbClr val="FFDE59"/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5E7F670-0E51-499E-A2A7-4ABED26317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" t="26711" r="-271" b="30225"/>
          <a:stretch/>
        </p:blipFill>
        <p:spPr>
          <a:xfrm>
            <a:off x="843171" y="39642"/>
            <a:ext cx="1600926" cy="689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49C3D8-57FF-4E4A-A68F-D6BC3FF3E402}"/>
              </a:ext>
            </a:extLst>
          </p:cNvPr>
          <p:cNvSpPr txBox="1"/>
          <p:nvPr/>
        </p:nvSpPr>
        <p:spPr>
          <a:xfrm>
            <a:off x="7617610" y="226669"/>
            <a:ext cx="1512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15" name="TextBox 14">
            <a:hlinkClick r:id="rId3" action="ppaction://hlinksldjump"/>
            <a:extLst>
              <a:ext uri="{FF2B5EF4-FFF2-40B4-BE49-F238E27FC236}">
                <a16:creationId xmlns:a16="http://schemas.microsoft.com/office/drawing/2014/main" id="{22AD985C-1A33-429C-A34E-B402B4AD27D2}"/>
              </a:ext>
            </a:extLst>
          </p:cNvPr>
          <p:cNvSpPr txBox="1"/>
          <p:nvPr/>
        </p:nvSpPr>
        <p:spPr>
          <a:xfrm>
            <a:off x="6030243" y="227052"/>
            <a:ext cx="117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LIVRARIAS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9CE2292-5870-4135-914D-439798E0A6D2}"/>
              </a:ext>
            </a:extLst>
          </p:cNvPr>
          <p:cNvGrpSpPr/>
          <p:nvPr/>
        </p:nvGrpSpPr>
        <p:grpSpPr>
          <a:xfrm>
            <a:off x="3718315" y="193221"/>
            <a:ext cx="922789" cy="436228"/>
            <a:chOff x="3718315" y="193221"/>
            <a:chExt cx="922789" cy="436228"/>
          </a:xfrm>
          <a:solidFill>
            <a:srgbClr val="FFDE59"/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FBF59D0-3AB8-476B-9CEF-7AAAB60A8AE5}"/>
                </a:ext>
              </a:extLst>
            </p:cNvPr>
            <p:cNvSpPr/>
            <p:nvPr/>
          </p:nvSpPr>
          <p:spPr>
            <a:xfrm>
              <a:off x="3718315" y="193221"/>
              <a:ext cx="922789" cy="436228"/>
            </a:xfrm>
            <a:prstGeom prst="roundRect">
              <a:avLst/>
            </a:prstGeom>
            <a:grpFill/>
            <a:ln>
              <a:solidFill>
                <a:srgbClr val="FFDE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hlinkClick r:id="rId4" action="ppaction://hlinksldjump"/>
              <a:extLst>
                <a:ext uri="{FF2B5EF4-FFF2-40B4-BE49-F238E27FC236}">
                  <a16:creationId xmlns:a16="http://schemas.microsoft.com/office/drawing/2014/main" id="{115DC29B-9CDE-402F-ABA9-6805BE50845A}"/>
                </a:ext>
              </a:extLst>
            </p:cNvPr>
            <p:cNvSpPr txBox="1"/>
            <p:nvPr/>
          </p:nvSpPr>
          <p:spPr>
            <a:xfrm>
              <a:off x="3792673" y="226669"/>
              <a:ext cx="786706" cy="369332"/>
            </a:xfrm>
            <a:prstGeom prst="rect">
              <a:avLst/>
            </a:prstGeom>
            <a:grpFill/>
            <a:ln>
              <a:solidFill>
                <a:srgbClr val="FFDE5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PT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HOME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17C8445B-7EBA-43CC-A70A-5B8CBC5E87E1}"/>
              </a:ext>
            </a:extLst>
          </p:cNvPr>
          <p:cNvSpPr/>
          <p:nvPr/>
        </p:nvSpPr>
        <p:spPr>
          <a:xfrm>
            <a:off x="0" y="6072508"/>
            <a:ext cx="12192000" cy="78549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4566F5-C22F-48DC-B0EB-B925745C34CF}"/>
              </a:ext>
            </a:extLst>
          </p:cNvPr>
          <p:cNvSpPr txBox="1"/>
          <p:nvPr/>
        </p:nvSpPr>
        <p:spPr>
          <a:xfrm>
            <a:off x="4745194" y="6648855"/>
            <a:ext cx="3167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1"/>
                </a:solidFill>
              </a:rPr>
              <a:t> ©2020 All rights reserved | Book Riot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7DC571-D8B9-4A93-8D54-22478974F4CA}"/>
              </a:ext>
            </a:extLst>
          </p:cNvPr>
          <p:cNvSpPr txBox="1"/>
          <p:nvPr/>
        </p:nvSpPr>
        <p:spPr>
          <a:xfrm>
            <a:off x="9841062" y="6081478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CONTACTO</a:t>
            </a:r>
          </a:p>
        </p:txBody>
      </p:sp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DCEE0CA-56B4-4A52-929E-41934AFB16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058" y="6376200"/>
            <a:ext cx="202588" cy="202588"/>
          </a:xfrm>
          <a:prstGeom prst="rect">
            <a:avLst/>
          </a:prstGeom>
        </p:spPr>
      </p:pic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A219D6B4-DF36-4216-A640-EA83B0D0AE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113" y="6604800"/>
            <a:ext cx="202589" cy="202589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9FBFB8-6499-421C-824C-456FD04C9B93}"/>
              </a:ext>
            </a:extLst>
          </p:cNvPr>
          <p:cNvCxnSpPr>
            <a:cxnSpLocks/>
          </p:cNvCxnSpPr>
          <p:nvPr/>
        </p:nvCxnSpPr>
        <p:spPr>
          <a:xfrm>
            <a:off x="9935932" y="6343756"/>
            <a:ext cx="964734" cy="8388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BA089A-9087-4B38-934E-5D4F7463FD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245" y="6374370"/>
            <a:ext cx="237755" cy="237755"/>
          </a:xfrm>
          <a:prstGeom prst="rect">
            <a:avLst/>
          </a:prstGeom>
        </p:spPr>
      </p:pic>
      <p:pic>
        <p:nvPicPr>
          <p:cNvPr id="36" name="Picture 35" descr="A picture containing drawing&#10;&#10;Description automatically generated">
            <a:extLst>
              <a:ext uri="{FF2B5EF4-FFF2-40B4-BE49-F238E27FC236}">
                <a16:creationId xmlns:a16="http://schemas.microsoft.com/office/drawing/2014/main" id="{279DBE4F-1809-4A79-BAD7-95DF12FCE2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878" y="6374369"/>
            <a:ext cx="237755" cy="23775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0A4B33D-68B3-492F-B2D7-20EE057A86BE}"/>
              </a:ext>
            </a:extLst>
          </p:cNvPr>
          <p:cNvSpPr txBox="1"/>
          <p:nvPr/>
        </p:nvSpPr>
        <p:spPr>
          <a:xfrm>
            <a:off x="122656" y="6055775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LINKS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C3DBA0F-C164-4E13-B72A-66F721D7E3D6}"/>
              </a:ext>
            </a:extLst>
          </p:cNvPr>
          <p:cNvCxnSpPr>
            <a:cxnSpLocks/>
          </p:cNvCxnSpPr>
          <p:nvPr/>
        </p:nvCxnSpPr>
        <p:spPr>
          <a:xfrm>
            <a:off x="204620" y="6293010"/>
            <a:ext cx="537017" cy="0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6F174C8-3A37-48AB-B48A-C26EFFD986DB}"/>
              </a:ext>
            </a:extLst>
          </p:cNvPr>
          <p:cNvSpPr txBox="1"/>
          <p:nvPr/>
        </p:nvSpPr>
        <p:spPr>
          <a:xfrm>
            <a:off x="122656" y="6332734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HOME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A99799-BF7A-4262-832E-B4756CEB2934}"/>
              </a:ext>
            </a:extLst>
          </p:cNvPr>
          <p:cNvSpPr txBox="1"/>
          <p:nvPr/>
        </p:nvSpPr>
        <p:spPr>
          <a:xfrm>
            <a:off x="122656" y="6485227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LIVROS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575045-48E3-436B-95E8-7FFF603D7017}"/>
              </a:ext>
            </a:extLst>
          </p:cNvPr>
          <p:cNvSpPr txBox="1"/>
          <p:nvPr/>
        </p:nvSpPr>
        <p:spPr>
          <a:xfrm>
            <a:off x="128530" y="6627058"/>
            <a:ext cx="12671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LIVRARIAS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10873F2-DC9E-4F96-A315-43BCED7641C0}"/>
              </a:ext>
            </a:extLst>
          </p:cNvPr>
          <p:cNvSpPr txBox="1"/>
          <p:nvPr/>
        </p:nvSpPr>
        <p:spPr>
          <a:xfrm>
            <a:off x="9872139" y="6374369"/>
            <a:ext cx="10923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>
                <a:solidFill>
                  <a:schemeClr val="bg1"/>
                </a:solidFill>
              </a:rPr>
              <a:t>+351 926985697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3740D9-71C4-417E-8BB3-7EB984C950F9}"/>
              </a:ext>
            </a:extLst>
          </p:cNvPr>
          <p:cNvSpPr txBox="1"/>
          <p:nvPr/>
        </p:nvSpPr>
        <p:spPr>
          <a:xfrm>
            <a:off x="9875869" y="6604800"/>
            <a:ext cx="11985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u="sng" dirty="0">
                <a:solidFill>
                  <a:schemeClr val="bg1"/>
                </a:solidFill>
              </a:rPr>
              <a:t>bookriot@gmail.com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EBD6040-DEA6-4414-AE97-F54443A302F2}"/>
              </a:ext>
            </a:extLst>
          </p:cNvPr>
          <p:cNvGrpSpPr/>
          <p:nvPr/>
        </p:nvGrpSpPr>
        <p:grpSpPr>
          <a:xfrm>
            <a:off x="4935456" y="193221"/>
            <a:ext cx="922789" cy="436228"/>
            <a:chOff x="3718315" y="193221"/>
            <a:chExt cx="922789" cy="436228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41B8110B-8F79-401F-8125-C230DB677549}"/>
                </a:ext>
              </a:extLst>
            </p:cNvPr>
            <p:cNvSpPr/>
            <p:nvPr/>
          </p:nvSpPr>
          <p:spPr>
            <a:xfrm>
              <a:off x="3718315" y="193221"/>
              <a:ext cx="922789" cy="43622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9" name="TextBox 38">
              <a:hlinkClick r:id="rId9" action="ppaction://hlinksldjump"/>
              <a:extLst>
                <a:ext uri="{FF2B5EF4-FFF2-40B4-BE49-F238E27FC236}">
                  <a16:creationId xmlns:a16="http://schemas.microsoft.com/office/drawing/2014/main" id="{37C73D57-0AC5-4BC1-A0D4-4FDACA3888A9}"/>
                </a:ext>
              </a:extLst>
            </p:cNvPr>
            <p:cNvSpPr txBox="1"/>
            <p:nvPr/>
          </p:nvSpPr>
          <p:spPr>
            <a:xfrm>
              <a:off x="3792672" y="226669"/>
              <a:ext cx="848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LIVROS</a:t>
              </a:r>
            </a:p>
          </p:txBody>
        </p:sp>
      </p:grpSp>
      <p:pic>
        <p:nvPicPr>
          <p:cNvPr id="43" name="Picture 42" descr="A close up of a logo&#10;&#10;Description automatically generated">
            <a:extLst>
              <a:ext uri="{FF2B5EF4-FFF2-40B4-BE49-F238E27FC236}">
                <a16:creationId xmlns:a16="http://schemas.microsoft.com/office/drawing/2014/main" id="{787CEE18-E8D4-4B93-AF29-4D12ACEA40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86697" y="279126"/>
            <a:ext cx="269554" cy="269554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1920B7FD-0D81-4C8A-968F-16FF15C8AC98}"/>
              </a:ext>
            </a:extLst>
          </p:cNvPr>
          <p:cNvSpPr/>
          <p:nvPr/>
        </p:nvSpPr>
        <p:spPr>
          <a:xfrm>
            <a:off x="1101376" y="3694635"/>
            <a:ext cx="1892970" cy="200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2" name="Picture 21" descr="A picture containing table, dog, standing&#10;&#10;Description automatically generated">
            <a:extLst>
              <a:ext uri="{FF2B5EF4-FFF2-40B4-BE49-F238E27FC236}">
                <a16:creationId xmlns:a16="http://schemas.microsoft.com/office/drawing/2014/main" id="{67CF3D91-D7B2-4547-826F-7412350E36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659" y="3694635"/>
            <a:ext cx="1082419" cy="1615302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750CA876-8E81-4C78-8FCF-44CDA28A134C}"/>
              </a:ext>
            </a:extLst>
          </p:cNvPr>
          <p:cNvGrpSpPr/>
          <p:nvPr/>
        </p:nvGrpSpPr>
        <p:grpSpPr>
          <a:xfrm>
            <a:off x="1109396" y="1424675"/>
            <a:ext cx="1892970" cy="2151467"/>
            <a:chOff x="1109396" y="1424675"/>
            <a:chExt cx="1892970" cy="215146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4DC1C90-EC6D-44F8-A176-C8C207B1C4D4}"/>
                </a:ext>
              </a:extLst>
            </p:cNvPr>
            <p:cNvSpPr/>
            <p:nvPr/>
          </p:nvSpPr>
          <p:spPr>
            <a:xfrm>
              <a:off x="1109396" y="1424675"/>
              <a:ext cx="1892970" cy="20043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4" name="Picture 3" descr="A picture containing drawing&#10;&#10;Description automatically generated">
              <a:hlinkClick r:id="rId12" action="ppaction://hlinksldjump"/>
              <a:extLst>
                <a:ext uri="{FF2B5EF4-FFF2-40B4-BE49-F238E27FC236}">
                  <a16:creationId xmlns:a16="http://schemas.microsoft.com/office/drawing/2014/main" id="{CFF29A95-082C-4C80-90D0-900FC1BEC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643" y="1424675"/>
              <a:ext cx="1048435" cy="1617009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3C0E2ED-73AF-4721-9FA1-50CCDD9EBD6F}"/>
                </a:ext>
              </a:extLst>
            </p:cNvPr>
            <p:cNvSpPr txBox="1"/>
            <p:nvPr/>
          </p:nvSpPr>
          <p:spPr>
            <a:xfrm>
              <a:off x="1449350" y="2991367"/>
              <a:ext cx="1048435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PT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 Peste</a:t>
              </a:r>
            </a:p>
            <a:p>
              <a:r>
                <a:rPr lang="pt-PT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 Albert Camus</a:t>
              </a:r>
            </a:p>
            <a:p>
              <a:r>
                <a:rPr lang="pt-PT" sz="800" b="1" dirty="0"/>
                <a:t>14,94€</a:t>
              </a:r>
            </a:p>
            <a:p>
              <a:endParaRPr lang="pt-PT" sz="800" dirty="0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BBB0D1BB-8914-4E28-AE31-969177244CC2}"/>
              </a:ext>
            </a:extLst>
          </p:cNvPr>
          <p:cNvSpPr/>
          <p:nvPr/>
        </p:nvSpPr>
        <p:spPr>
          <a:xfrm>
            <a:off x="7912769" y="1422906"/>
            <a:ext cx="2023163" cy="2236396"/>
          </a:xfrm>
          <a:prstGeom prst="rect">
            <a:avLst/>
          </a:prstGeom>
          <a:noFill/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CD33FCE-8991-4976-9710-F7FA1779A125}"/>
              </a:ext>
            </a:extLst>
          </p:cNvPr>
          <p:cNvGrpSpPr/>
          <p:nvPr/>
        </p:nvGrpSpPr>
        <p:grpSpPr>
          <a:xfrm>
            <a:off x="3459880" y="1424677"/>
            <a:ext cx="1884950" cy="2151465"/>
            <a:chOff x="3459880" y="1424677"/>
            <a:chExt cx="1884950" cy="2151465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A37DA56-EF34-405C-A500-6ED70E2F1DC6}"/>
                </a:ext>
              </a:extLst>
            </p:cNvPr>
            <p:cNvSpPr/>
            <p:nvPr/>
          </p:nvSpPr>
          <p:spPr>
            <a:xfrm>
              <a:off x="3459880" y="1424677"/>
              <a:ext cx="1884950" cy="20043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8" name="Picture 7" descr="A picture containing food&#10;&#10;Description automatically generated">
              <a:extLst>
                <a:ext uri="{FF2B5EF4-FFF2-40B4-BE49-F238E27FC236}">
                  <a16:creationId xmlns:a16="http://schemas.microsoft.com/office/drawing/2014/main" id="{A90CBDA3-FCB3-4934-AAE5-0C16633E7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1785" y="1437308"/>
              <a:ext cx="1053689" cy="1617008"/>
            </a:xfrm>
            <a:prstGeom prst="rect">
              <a:avLst/>
            </a:prstGeom>
            <a:ln>
              <a:noFill/>
            </a:ln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A0A9E0C-FEA5-4C0A-899B-0A225B64A2D3}"/>
                </a:ext>
              </a:extLst>
            </p:cNvPr>
            <p:cNvSpPr txBox="1"/>
            <p:nvPr/>
          </p:nvSpPr>
          <p:spPr>
            <a:xfrm>
              <a:off x="3808898" y="2991367"/>
              <a:ext cx="1048435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PT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Sputnik, meu amor</a:t>
              </a:r>
            </a:p>
            <a:p>
              <a:r>
                <a:rPr lang="pt-PT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 Haruki Murakami</a:t>
              </a:r>
            </a:p>
            <a:p>
              <a:r>
                <a:rPr lang="pt-PT" sz="800" b="1" dirty="0"/>
                <a:t>12,92€</a:t>
              </a:r>
            </a:p>
            <a:p>
              <a:endParaRPr lang="pt-PT" sz="800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DFBB08B-4AC5-4A32-81B2-C26E44719820}"/>
              </a:ext>
            </a:extLst>
          </p:cNvPr>
          <p:cNvGrpSpPr/>
          <p:nvPr/>
        </p:nvGrpSpPr>
        <p:grpSpPr>
          <a:xfrm>
            <a:off x="5810365" y="1424676"/>
            <a:ext cx="1892970" cy="2199885"/>
            <a:chOff x="5810365" y="1424676"/>
            <a:chExt cx="1892970" cy="219988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2958EEE-A50A-40B6-84BC-C0A763676FC9}"/>
                </a:ext>
              </a:extLst>
            </p:cNvPr>
            <p:cNvSpPr/>
            <p:nvPr/>
          </p:nvSpPr>
          <p:spPr>
            <a:xfrm>
              <a:off x="5810365" y="1424676"/>
              <a:ext cx="1892970" cy="2004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17" name="Picture 1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72502ED-CE64-4712-AA0B-4F5C2580E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0878" y="1437308"/>
              <a:ext cx="1048435" cy="1637172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8A7CCDC-AA2F-4683-95F6-E9835207BE3B}"/>
                </a:ext>
              </a:extLst>
            </p:cNvPr>
            <p:cNvSpPr txBox="1"/>
            <p:nvPr/>
          </p:nvSpPr>
          <p:spPr>
            <a:xfrm>
              <a:off x="6190683" y="3039786"/>
              <a:ext cx="114398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PT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Os Testamentos</a:t>
              </a:r>
            </a:p>
            <a:p>
              <a:r>
                <a:rPr lang="pt-PT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 Margaret Atwood</a:t>
              </a:r>
            </a:p>
            <a:p>
              <a:r>
                <a:rPr lang="pt-PT" sz="800" b="1" dirty="0"/>
                <a:t>19,92€</a:t>
              </a:r>
            </a:p>
            <a:p>
              <a:endParaRPr lang="pt-PT" sz="800" dirty="0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D680B419-7C3A-472E-9E4C-F9C31AEFDE85}"/>
              </a:ext>
            </a:extLst>
          </p:cNvPr>
          <p:cNvSpPr txBox="1"/>
          <p:nvPr/>
        </p:nvSpPr>
        <p:spPr>
          <a:xfrm>
            <a:off x="1431368" y="5270938"/>
            <a:ext cx="133795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Cem Anos de Solidão</a:t>
            </a:r>
          </a:p>
          <a:p>
            <a:r>
              <a:rPr lang="pt-PT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 Gabriel García Márquez</a:t>
            </a:r>
          </a:p>
          <a:p>
            <a:r>
              <a:rPr lang="pt-PT" sz="800" b="1" dirty="0"/>
              <a:t>9,95€</a:t>
            </a:r>
          </a:p>
          <a:p>
            <a:endParaRPr lang="pt-PT" sz="800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3F7CE77-9E2A-4CE6-BE4E-7C0F40324351}"/>
              </a:ext>
            </a:extLst>
          </p:cNvPr>
          <p:cNvGrpSpPr/>
          <p:nvPr/>
        </p:nvGrpSpPr>
        <p:grpSpPr>
          <a:xfrm>
            <a:off x="3451860" y="3694637"/>
            <a:ext cx="1892970" cy="2129111"/>
            <a:chOff x="3451860" y="3694637"/>
            <a:chExt cx="1892970" cy="2129111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42BF15B-DFA4-42AF-887F-ECE5214E8B90}"/>
                </a:ext>
              </a:extLst>
            </p:cNvPr>
            <p:cNvSpPr/>
            <p:nvPr/>
          </p:nvSpPr>
          <p:spPr>
            <a:xfrm>
              <a:off x="3451860" y="3694637"/>
              <a:ext cx="1892970" cy="2004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26" name="Picture 25" descr="A picture containing game&#10;&#10;Description automatically generated">
              <a:extLst>
                <a:ext uri="{FF2B5EF4-FFF2-40B4-BE49-F238E27FC236}">
                  <a16:creationId xmlns:a16="http://schemas.microsoft.com/office/drawing/2014/main" id="{036F4C13-A945-4B82-9B5B-9D62F98EC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3803" y="3704528"/>
              <a:ext cx="1033671" cy="1566410"/>
            </a:xfrm>
            <a:prstGeom prst="rect">
              <a:avLst/>
            </a:prstGeom>
            <a:ln>
              <a:noFill/>
            </a:ln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5EAEC34-DCB1-4DED-85E8-0D5D689CD445}"/>
                </a:ext>
              </a:extLst>
            </p:cNvPr>
            <p:cNvSpPr txBox="1"/>
            <p:nvPr/>
          </p:nvSpPr>
          <p:spPr>
            <a:xfrm>
              <a:off x="3805735" y="5238973"/>
              <a:ext cx="1531529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PT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 Se Formos Nós</a:t>
              </a:r>
            </a:p>
            <a:p>
              <a:r>
                <a:rPr lang="pt-PT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 de Adam Silvera e Becky Alb. </a:t>
              </a:r>
              <a:r>
                <a:rPr lang="pt-PT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16</a:t>
              </a:r>
              <a:r>
                <a:rPr lang="pt-PT" sz="800" b="1" dirty="0"/>
                <a:t>,91€</a:t>
              </a:r>
            </a:p>
            <a:p>
              <a:endParaRPr lang="pt-PT" sz="800" dirty="0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DEA13D3-3300-4004-BFFD-B109A5CE06CE}"/>
              </a:ext>
            </a:extLst>
          </p:cNvPr>
          <p:cNvGrpSpPr/>
          <p:nvPr/>
        </p:nvGrpSpPr>
        <p:grpSpPr>
          <a:xfrm>
            <a:off x="5802345" y="3694636"/>
            <a:ext cx="1940854" cy="2074399"/>
            <a:chOff x="5802345" y="3694636"/>
            <a:chExt cx="1940854" cy="2074399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EA28E02-261B-46E9-A893-31C1C9163DCE}"/>
                </a:ext>
              </a:extLst>
            </p:cNvPr>
            <p:cNvSpPr/>
            <p:nvPr/>
          </p:nvSpPr>
          <p:spPr>
            <a:xfrm>
              <a:off x="5802345" y="3694636"/>
              <a:ext cx="1892970" cy="2004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B586E994-72EF-4615-BE4D-58683CDEA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893" y="3702618"/>
              <a:ext cx="988403" cy="1524421"/>
            </a:xfrm>
            <a:prstGeom prst="rect">
              <a:avLst/>
            </a:prstGeom>
            <a:ln>
              <a:noFill/>
            </a:ln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7898823-8CDC-4663-B1F8-6F58AB849521}"/>
                </a:ext>
              </a:extLst>
            </p:cNvPr>
            <p:cNvSpPr txBox="1"/>
            <p:nvPr/>
          </p:nvSpPr>
          <p:spPr>
            <a:xfrm>
              <a:off x="6211670" y="5184260"/>
              <a:ext cx="1531529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PT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As aves não têm céu</a:t>
              </a:r>
            </a:p>
            <a:p>
              <a:r>
                <a:rPr lang="pt-PT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 Ricardo Fonseca Mota </a:t>
              </a:r>
            </a:p>
            <a:p>
              <a:r>
                <a:rPr lang="pt-PT" sz="800" b="1" dirty="0"/>
                <a:t>14,94€</a:t>
              </a:r>
            </a:p>
            <a:p>
              <a:endParaRPr lang="pt-PT" sz="800" dirty="0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012EB4B9-1CF0-48CC-8029-9588E73739FF}"/>
              </a:ext>
            </a:extLst>
          </p:cNvPr>
          <p:cNvSpPr txBox="1"/>
          <p:nvPr/>
        </p:nvSpPr>
        <p:spPr>
          <a:xfrm>
            <a:off x="7920788" y="1465883"/>
            <a:ext cx="2015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CATEGORIAS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63771FF3-3016-426C-BDD3-F38495C22738}"/>
              </a:ext>
            </a:extLst>
          </p:cNvPr>
          <p:cNvSpPr/>
          <p:nvPr/>
        </p:nvSpPr>
        <p:spPr>
          <a:xfrm>
            <a:off x="8056583" y="1932803"/>
            <a:ext cx="134413" cy="12728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297BCC44-5E69-43D3-9083-3E693BBCDE1C}"/>
              </a:ext>
            </a:extLst>
          </p:cNvPr>
          <p:cNvSpPr/>
          <p:nvPr/>
        </p:nvSpPr>
        <p:spPr>
          <a:xfrm>
            <a:off x="8056583" y="2128011"/>
            <a:ext cx="134413" cy="12728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59812D1D-EF50-4E29-B921-463C39270086}"/>
              </a:ext>
            </a:extLst>
          </p:cNvPr>
          <p:cNvSpPr/>
          <p:nvPr/>
        </p:nvSpPr>
        <p:spPr>
          <a:xfrm>
            <a:off x="8056583" y="2328493"/>
            <a:ext cx="134413" cy="12728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99E85E13-517A-49E0-A8C8-5A03D0F718D9}"/>
              </a:ext>
            </a:extLst>
          </p:cNvPr>
          <p:cNvSpPr/>
          <p:nvPr/>
        </p:nvSpPr>
        <p:spPr>
          <a:xfrm>
            <a:off x="8056583" y="2529221"/>
            <a:ext cx="134413" cy="12728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6A595E2F-FCB3-45EA-AC5C-0222AB82253E}"/>
              </a:ext>
            </a:extLst>
          </p:cNvPr>
          <p:cNvSpPr/>
          <p:nvPr/>
        </p:nvSpPr>
        <p:spPr>
          <a:xfrm>
            <a:off x="8056583" y="2735153"/>
            <a:ext cx="134413" cy="12728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B41081F-DF45-49F8-A185-FFA8FB6C7D18}"/>
              </a:ext>
            </a:extLst>
          </p:cNvPr>
          <p:cNvSpPr txBox="1"/>
          <p:nvPr/>
        </p:nvSpPr>
        <p:spPr>
          <a:xfrm>
            <a:off x="8190996" y="1871126"/>
            <a:ext cx="5377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dirty="0"/>
              <a:t>Arte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E9FFB6C-DA4B-4112-BDFA-F365A1B664DB}"/>
              </a:ext>
            </a:extLst>
          </p:cNvPr>
          <p:cNvSpPr txBox="1"/>
          <p:nvPr/>
        </p:nvSpPr>
        <p:spPr>
          <a:xfrm>
            <a:off x="8183327" y="2067937"/>
            <a:ext cx="17084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dirty="0"/>
              <a:t>Desenvolvimento Pessoal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0B5ECFC-5267-4A14-ADD5-4C4CCAE9B466}"/>
              </a:ext>
            </a:extLst>
          </p:cNvPr>
          <p:cNvSpPr txBox="1"/>
          <p:nvPr/>
        </p:nvSpPr>
        <p:spPr>
          <a:xfrm>
            <a:off x="8175657" y="2267871"/>
            <a:ext cx="17084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dirty="0"/>
              <a:t>Literatura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3A5A827-B20A-4153-9AE7-C21E347034CD}"/>
              </a:ext>
            </a:extLst>
          </p:cNvPr>
          <p:cNvSpPr txBox="1"/>
          <p:nvPr/>
        </p:nvSpPr>
        <p:spPr>
          <a:xfrm>
            <a:off x="8175657" y="2477129"/>
            <a:ext cx="17084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dirty="0"/>
              <a:t>Infantis/ Juvenis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B4100F0-2367-4F13-939C-5CE1FCF00F5F}"/>
              </a:ext>
            </a:extLst>
          </p:cNvPr>
          <p:cNvSpPr txBox="1"/>
          <p:nvPr/>
        </p:nvSpPr>
        <p:spPr>
          <a:xfrm>
            <a:off x="8175657" y="2685531"/>
            <a:ext cx="17084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dirty="0"/>
              <a:t>Ciências Exatas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4D425193-5CA3-44DE-A669-C6F7B8FF90FF}"/>
              </a:ext>
            </a:extLst>
          </p:cNvPr>
          <p:cNvSpPr/>
          <p:nvPr/>
        </p:nvSpPr>
        <p:spPr>
          <a:xfrm>
            <a:off x="8059893" y="2956180"/>
            <a:ext cx="134413" cy="12728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4585605-4E5F-4EF0-A9A1-10D255692FB6}"/>
              </a:ext>
            </a:extLst>
          </p:cNvPr>
          <p:cNvSpPr txBox="1"/>
          <p:nvPr/>
        </p:nvSpPr>
        <p:spPr>
          <a:xfrm>
            <a:off x="8177312" y="2896592"/>
            <a:ext cx="17084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dirty="0"/>
              <a:t>Ciências Sociais </a:t>
            </a: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E5481C27-29B6-4629-8332-D0BB2CDB61EB}"/>
              </a:ext>
            </a:extLst>
          </p:cNvPr>
          <p:cNvSpPr/>
          <p:nvPr/>
        </p:nvSpPr>
        <p:spPr>
          <a:xfrm>
            <a:off x="8058115" y="3186514"/>
            <a:ext cx="134413" cy="12728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A79C0B5-BA78-46B3-8CE4-DFFB32675F2C}"/>
              </a:ext>
            </a:extLst>
          </p:cNvPr>
          <p:cNvSpPr txBox="1"/>
          <p:nvPr/>
        </p:nvSpPr>
        <p:spPr>
          <a:xfrm>
            <a:off x="8163848" y="3125126"/>
            <a:ext cx="17084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dirty="0"/>
              <a:t>Plano Nacional de Leitura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B3617EEA-8562-420F-B0AC-3C2E0543F1BB}"/>
              </a:ext>
            </a:extLst>
          </p:cNvPr>
          <p:cNvCxnSpPr>
            <a:cxnSpLocks/>
          </p:cNvCxnSpPr>
          <p:nvPr/>
        </p:nvCxnSpPr>
        <p:spPr>
          <a:xfrm>
            <a:off x="8459846" y="1711752"/>
            <a:ext cx="964734" cy="8388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02B5790-9004-4FAF-979C-8B56C1B67090}"/>
              </a:ext>
            </a:extLst>
          </p:cNvPr>
          <p:cNvSpPr/>
          <p:nvPr/>
        </p:nvSpPr>
        <p:spPr>
          <a:xfrm>
            <a:off x="7930631" y="3953084"/>
            <a:ext cx="2023163" cy="1395745"/>
          </a:xfrm>
          <a:prstGeom prst="rect">
            <a:avLst/>
          </a:prstGeom>
          <a:noFill/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2F6222-C755-4860-A8E0-2C5AB3B0D67B}"/>
              </a:ext>
            </a:extLst>
          </p:cNvPr>
          <p:cNvSpPr txBox="1"/>
          <p:nvPr/>
        </p:nvSpPr>
        <p:spPr>
          <a:xfrm>
            <a:off x="7920788" y="3958861"/>
            <a:ext cx="2015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Preço</a:t>
            </a: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56D7905C-536B-4E90-B508-A17EE358AB30}"/>
              </a:ext>
            </a:extLst>
          </p:cNvPr>
          <p:cNvCxnSpPr>
            <a:cxnSpLocks/>
          </p:cNvCxnSpPr>
          <p:nvPr/>
        </p:nvCxnSpPr>
        <p:spPr>
          <a:xfrm flipV="1">
            <a:off x="8642925" y="4213484"/>
            <a:ext cx="557264" cy="4827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64453D26-F332-49D4-81FF-0BF24FBBD4AA}"/>
              </a:ext>
            </a:extLst>
          </p:cNvPr>
          <p:cNvSpPr/>
          <p:nvPr/>
        </p:nvSpPr>
        <p:spPr>
          <a:xfrm>
            <a:off x="11908734" y="1367241"/>
            <a:ext cx="151095" cy="3967937"/>
          </a:xfrm>
          <a:prstGeom prst="roundRect">
            <a:avLst/>
          </a:prstGeom>
          <a:solidFill>
            <a:srgbClr val="EFF0F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9B66F598-A205-4D61-8B0B-3AF333AF7FC2}"/>
              </a:ext>
            </a:extLst>
          </p:cNvPr>
          <p:cNvSpPr/>
          <p:nvPr/>
        </p:nvSpPr>
        <p:spPr>
          <a:xfrm>
            <a:off x="11945545" y="2455279"/>
            <a:ext cx="77472" cy="1205304"/>
          </a:xfrm>
          <a:prstGeom prst="roundRect">
            <a:avLst/>
          </a:prstGeom>
          <a:solidFill>
            <a:srgbClr val="E1E2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5E49AF6B-D7C7-401A-A68C-FDA0A1851E8F}"/>
              </a:ext>
            </a:extLst>
          </p:cNvPr>
          <p:cNvSpPr/>
          <p:nvPr/>
        </p:nvSpPr>
        <p:spPr>
          <a:xfrm>
            <a:off x="8083148" y="4256666"/>
            <a:ext cx="134413" cy="12728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7" name="Rectangle: Rounded Corners 9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B17D109-591A-4047-9AEE-36EEF74545B9}"/>
              </a:ext>
            </a:extLst>
          </p:cNvPr>
          <p:cNvSpPr/>
          <p:nvPr/>
        </p:nvSpPr>
        <p:spPr>
          <a:xfrm>
            <a:off x="8083148" y="4437157"/>
            <a:ext cx="134413" cy="12728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81A33906-D522-42EB-A7B4-95DA7C84F0AB}"/>
              </a:ext>
            </a:extLst>
          </p:cNvPr>
          <p:cNvSpPr/>
          <p:nvPr/>
        </p:nvSpPr>
        <p:spPr>
          <a:xfrm>
            <a:off x="8087887" y="4623145"/>
            <a:ext cx="134413" cy="12728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6EF5FCB-5563-49F9-A161-E86323BE8924}"/>
              </a:ext>
            </a:extLst>
          </p:cNvPr>
          <p:cNvSpPr txBox="1"/>
          <p:nvPr/>
        </p:nvSpPr>
        <p:spPr>
          <a:xfrm>
            <a:off x="8228996" y="4181764"/>
            <a:ext cx="17084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dirty="0"/>
              <a:t>5-10€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1278285-34E4-4462-B65A-F847A012FE15}"/>
              </a:ext>
            </a:extLst>
          </p:cNvPr>
          <p:cNvSpPr txBox="1"/>
          <p:nvPr/>
        </p:nvSpPr>
        <p:spPr>
          <a:xfrm>
            <a:off x="8217561" y="4393670"/>
            <a:ext cx="17084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dirty="0"/>
              <a:t>10-15€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026524C-7377-4462-8DA6-8BDF5B36424A}"/>
              </a:ext>
            </a:extLst>
          </p:cNvPr>
          <p:cNvSpPr txBox="1"/>
          <p:nvPr/>
        </p:nvSpPr>
        <p:spPr>
          <a:xfrm>
            <a:off x="8217561" y="4571259"/>
            <a:ext cx="17084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dirty="0"/>
              <a:t>15-20€</a:t>
            </a: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DB519630-1F17-48AE-8C79-44621078350D}"/>
              </a:ext>
            </a:extLst>
          </p:cNvPr>
          <p:cNvSpPr/>
          <p:nvPr/>
        </p:nvSpPr>
        <p:spPr>
          <a:xfrm>
            <a:off x="8087887" y="4809011"/>
            <a:ext cx="134413" cy="12728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3E4594E-7964-44D0-AEAE-4727DAE0A840}"/>
              </a:ext>
            </a:extLst>
          </p:cNvPr>
          <p:cNvSpPr txBox="1"/>
          <p:nvPr/>
        </p:nvSpPr>
        <p:spPr>
          <a:xfrm>
            <a:off x="8217561" y="4757125"/>
            <a:ext cx="17084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dirty="0"/>
              <a:t>&gt; 20€</a:t>
            </a: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3F8B4409-7507-4306-9167-ED7B16EA9429}"/>
              </a:ext>
            </a:extLst>
          </p:cNvPr>
          <p:cNvSpPr/>
          <p:nvPr/>
        </p:nvSpPr>
        <p:spPr>
          <a:xfrm>
            <a:off x="8830783" y="4670628"/>
            <a:ext cx="1470009" cy="68562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FFDE59"/>
                </a:solidFill>
                <a:latin typeface="+mj-lt"/>
              </a:rPr>
              <a:t>Filtre os resultados.</a:t>
            </a:r>
          </a:p>
        </p:txBody>
      </p:sp>
      <p:pic>
        <p:nvPicPr>
          <p:cNvPr id="113" name="Graphic 112" descr="Cursor">
            <a:hlinkClick r:id="rId18" action="ppaction://hlinksldjump"/>
            <a:extLst>
              <a:ext uri="{FF2B5EF4-FFF2-40B4-BE49-F238E27FC236}">
                <a16:creationId xmlns:a16="http://schemas.microsoft.com/office/drawing/2014/main" id="{9F92D7FF-764D-46FC-80E2-9BA24CDD04B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11866" y="4418251"/>
            <a:ext cx="540730" cy="540730"/>
          </a:xfrm>
          <a:prstGeom prst="rect">
            <a:avLst/>
          </a:prstGeom>
        </p:spPr>
      </p:pic>
      <p:sp>
        <p:nvSpPr>
          <p:cNvPr id="114" name="TextBox 113">
            <a:hlinkClick r:id="rId21" action="ppaction://hlinksldjump"/>
            <a:extLst>
              <a:ext uri="{FF2B5EF4-FFF2-40B4-BE49-F238E27FC236}">
                <a16:creationId xmlns:a16="http://schemas.microsoft.com/office/drawing/2014/main" id="{788DE694-4D8A-4856-A8E6-E6AFC6EAE5E1}"/>
              </a:ext>
            </a:extLst>
          </p:cNvPr>
          <p:cNvSpPr txBox="1"/>
          <p:nvPr/>
        </p:nvSpPr>
        <p:spPr>
          <a:xfrm>
            <a:off x="7416504" y="226669"/>
            <a:ext cx="130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SOBRE NÓS</a:t>
            </a:r>
          </a:p>
        </p:txBody>
      </p:sp>
      <p:pic>
        <p:nvPicPr>
          <p:cNvPr id="91" name="Picture 90" descr="A close up of a logo&#10;&#10;Description automatically generated">
            <a:extLst>
              <a:ext uri="{FF2B5EF4-FFF2-40B4-BE49-F238E27FC236}">
                <a16:creationId xmlns:a16="http://schemas.microsoft.com/office/drawing/2014/main" id="{BDE78ECE-C06B-4D18-B110-C4F86BF8AC2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371" y="290250"/>
            <a:ext cx="261347" cy="26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8860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71BE32-C23D-4C98-AE3D-A136DE0AEB74}"/>
              </a:ext>
            </a:extLst>
          </p:cNvPr>
          <p:cNvSpPr/>
          <p:nvPr/>
        </p:nvSpPr>
        <p:spPr>
          <a:xfrm>
            <a:off x="0" y="-1"/>
            <a:ext cx="12192000" cy="745994"/>
          </a:xfrm>
          <a:prstGeom prst="rect">
            <a:avLst/>
          </a:prstGeom>
          <a:solidFill>
            <a:srgbClr val="FFDE59"/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5E7F670-0E51-499E-A2A7-4ABED26317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" t="26711" r="-271" b="30225"/>
          <a:stretch/>
        </p:blipFill>
        <p:spPr>
          <a:xfrm>
            <a:off x="843171" y="39642"/>
            <a:ext cx="1600926" cy="689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49C3D8-57FF-4E4A-A68F-D6BC3FF3E402}"/>
              </a:ext>
            </a:extLst>
          </p:cNvPr>
          <p:cNvSpPr txBox="1"/>
          <p:nvPr/>
        </p:nvSpPr>
        <p:spPr>
          <a:xfrm>
            <a:off x="7617610" y="226669"/>
            <a:ext cx="1512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15" name="TextBox 14">
            <a:hlinkClick r:id="rId3" action="ppaction://hlinksldjump"/>
            <a:extLst>
              <a:ext uri="{FF2B5EF4-FFF2-40B4-BE49-F238E27FC236}">
                <a16:creationId xmlns:a16="http://schemas.microsoft.com/office/drawing/2014/main" id="{22AD985C-1A33-429C-A34E-B402B4AD27D2}"/>
              </a:ext>
            </a:extLst>
          </p:cNvPr>
          <p:cNvSpPr txBox="1"/>
          <p:nvPr/>
        </p:nvSpPr>
        <p:spPr>
          <a:xfrm>
            <a:off x="6030243" y="227052"/>
            <a:ext cx="117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LIVRARIAS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9CE2292-5870-4135-914D-439798E0A6D2}"/>
              </a:ext>
            </a:extLst>
          </p:cNvPr>
          <p:cNvGrpSpPr/>
          <p:nvPr/>
        </p:nvGrpSpPr>
        <p:grpSpPr>
          <a:xfrm>
            <a:off x="3718315" y="193221"/>
            <a:ext cx="922789" cy="436228"/>
            <a:chOff x="3718315" y="193221"/>
            <a:chExt cx="922789" cy="436228"/>
          </a:xfrm>
          <a:solidFill>
            <a:srgbClr val="FFDE59"/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FBF59D0-3AB8-476B-9CEF-7AAAB60A8AE5}"/>
                </a:ext>
              </a:extLst>
            </p:cNvPr>
            <p:cNvSpPr/>
            <p:nvPr/>
          </p:nvSpPr>
          <p:spPr>
            <a:xfrm>
              <a:off x="3718315" y="193221"/>
              <a:ext cx="922789" cy="436228"/>
            </a:xfrm>
            <a:prstGeom prst="roundRect">
              <a:avLst/>
            </a:prstGeom>
            <a:grpFill/>
            <a:ln>
              <a:solidFill>
                <a:srgbClr val="FFDE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hlinkClick r:id="rId4" action="ppaction://hlinksldjump"/>
              <a:extLst>
                <a:ext uri="{FF2B5EF4-FFF2-40B4-BE49-F238E27FC236}">
                  <a16:creationId xmlns:a16="http://schemas.microsoft.com/office/drawing/2014/main" id="{115DC29B-9CDE-402F-ABA9-6805BE50845A}"/>
                </a:ext>
              </a:extLst>
            </p:cNvPr>
            <p:cNvSpPr txBox="1"/>
            <p:nvPr/>
          </p:nvSpPr>
          <p:spPr>
            <a:xfrm>
              <a:off x="3792673" y="226669"/>
              <a:ext cx="786706" cy="369332"/>
            </a:xfrm>
            <a:prstGeom prst="rect">
              <a:avLst/>
            </a:prstGeom>
            <a:grpFill/>
            <a:ln>
              <a:solidFill>
                <a:srgbClr val="FFDE5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PT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HOME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17C8445B-7EBA-43CC-A70A-5B8CBC5E87E1}"/>
              </a:ext>
            </a:extLst>
          </p:cNvPr>
          <p:cNvSpPr/>
          <p:nvPr/>
        </p:nvSpPr>
        <p:spPr>
          <a:xfrm>
            <a:off x="0" y="6072508"/>
            <a:ext cx="12192000" cy="78549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4566F5-C22F-48DC-B0EB-B925745C34CF}"/>
              </a:ext>
            </a:extLst>
          </p:cNvPr>
          <p:cNvSpPr txBox="1"/>
          <p:nvPr/>
        </p:nvSpPr>
        <p:spPr>
          <a:xfrm>
            <a:off x="4745194" y="6648855"/>
            <a:ext cx="3167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1"/>
                </a:solidFill>
              </a:rPr>
              <a:t> ©2020 All rights reserved | Book Riot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7DC571-D8B9-4A93-8D54-22478974F4CA}"/>
              </a:ext>
            </a:extLst>
          </p:cNvPr>
          <p:cNvSpPr txBox="1"/>
          <p:nvPr/>
        </p:nvSpPr>
        <p:spPr>
          <a:xfrm>
            <a:off x="9841062" y="6081478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CONTACTO</a:t>
            </a:r>
          </a:p>
        </p:txBody>
      </p:sp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DCEE0CA-56B4-4A52-929E-41934AFB16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058" y="6376200"/>
            <a:ext cx="202588" cy="202588"/>
          </a:xfrm>
          <a:prstGeom prst="rect">
            <a:avLst/>
          </a:prstGeom>
        </p:spPr>
      </p:pic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A219D6B4-DF36-4216-A640-EA83B0D0AE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113" y="6604800"/>
            <a:ext cx="202589" cy="202589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9FBFB8-6499-421C-824C-456FD04C9B93}"/>
              </a:ext>
            </a:extLst>
          </p:cNvPr>
          <p:cNvCxnSpPr>
            <a:cxnSpLocks/>
          </p:cNvCxnSpPr>
          <p:nvPr/>
        </p:nvCxnSpPr>
        <p:spPr>
          <a:xfrm>
            <a:off x="9935932" y="6343756"/>
            <a:ext cx="964734" cy="8388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BA089A-9087-4B38-934E-5D4F7463FD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245" y="6374370"/>
            <a:ext cx="237755" cy="237755"/>
          </a:xfrm>
          <a:prstGeom prst="rect">
            <a:avLst/>
          </a:prstGeom>
        </p:spPr>
      </p:pic>
      <p:pic>
        <p:nvPicPr>
          <p:cNvPr id="36" name="Picture 35" descr="A picture containing drawing&#10;&#10;Description automatically generated">
            <a:extLst>
              <a:ext uri="{FF2B5EF4-FFF2-40B4-BE49-F238E27FC236}">
                <a16:creationId xmlns:a16="http://schemas.microsoft.com/office/drawing/2014/main" id="{279DBE4F-1809-4A79-BAD7-95DF12FCE2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878" y="6374369"/>
            <a:ext cx="237755" cy="23775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0A4B33D-68B3-492F-B2D7-20EE057A86BE}"/>
              </a:ext>
            </a:extLst>
          </p:cNvPr>
          <p:cNvSpPr txBox="1"/>
          <p:nvPr/>
        </p:nvSpPr>
        <p:spPr>
          <a:xfrm>
            <a:off x="122656" y="6055775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LINKS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C3DBA0F-C164-4E13-B72A-66F721D7E3D6}"/>
              </a:ext>
            </a:extLst>
          </p:cNvPr>
          <p:cNvCxnSpPr>
            <a:cxnSpLocks/>
          </p:cNvCxnSpPr>
          <p:nvPr/>
        </p:nvCxnSpPr>
        <p:spPr>
          <a:xfrm>
            <a:off x="204620" y="6293010"/>
            <a:ext cx="537017" cy="0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6F174C8-3A37-48AB-B48A-C26EFFD986DB}"/>
              </a:ext>
            </a:extLst>
          </p:cNvPr>
          <p:cNvSpPr txBox="1"/>
          <p:nvPr/>
        </p:nvSpPr>
        <p:spPr>
          <a:xfrm>
            <a:off x="122656" y="6332734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HOME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A99799-BF7A-4262-832E-B4756CEB2934}"/>
              </a:ext>
            </a:extLst>
          </p:cNvPr>
          <p:cNvSpPr txBox="1"/>
          <p:nvPr/>
        </p:nvSpPr>
        <p:spPr>
          <a:xfrm>
            <a:off x="122656" y="6485227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LIVROS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575045-48E3-436B-95E8-7FFF603D7017}"/>
              </a:ext>
            </a:extLst>
          </p:cNvPr>
          <p:cNvSpPr txBox="1"/>
          <p:nvPr/>
        </p:nvSpPr>
        <p:spPr>
          <a:xfrm>
            <a:off x="128530" y="6627058"/>
            <a:ext cx="12671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LIVRARIAS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10873F2-DC9E-4F96-A315-43BCED7641C0}"/>
              </a:ext>
            </a:extLst>
          </p:cNvPr>
          <p:cNvSpPr txBox="1"/>
          <p:nvPr/>
        </p:nvSpPr>
        <p:spPr>
          <a:xfrm>
            <a:off x="9872139" y="6374369"/>
            <a:ext cx="10923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>
                <a:solidFill>
                  <a:schemeClr val="bg1"/>
                </a:solidFill>
              </a:rPr>
              <a:t>+351 926985697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3740D9-71C4-417E-8BB3-7EB984C950F9}"/>
              </a:ext>
            </a:extLst>
          </p:cNvPr>
          <p:cNvSpPr txBox="1"/>
          <p:nvPr/>
        </p:nvSpPr>
        <p:spPr>
          <a:xfrm>
            <a:off x="9875869" y="6604800"/>
            <a:ext cx="11985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u="sng" dirty="0">
                <a:solidFill>
                  <a:schemeClr val="bg1"/>
                </a:solidFill>
              </a:rPr>
              <a:t>bookriot@gmail.com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EBD6040-DEA6-4414-AE97-F54443A302F2}"/>
              </a:ext>
            </a:extLst>
          </p:cNvPr>
          <p:cNvGrpSpPr/>
          <p:nvPr/>
        </p:nvGrpSpPr>
        <p:grpSpPr>
          <a:xfrm>
            <a:off x="4935456" y="193221"/>
            <a:ext cx="922789" cy="436228"/>
            <a:chOff x="3718315" y="193221"/>
            <a:chExt cx="922789" cy="436228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41B8110B-8F79-401F-8125-C230DB677549}"/>
                </a:ext>
              </a:extLst>
            </p:cNvPr>
            <p:cNvSpPr/>
            <p:nvPr/>
          </p:nvSpPr>
          <p:spPr>
            <a:xfrm>
              <a:off x="3718315" y="193221"/>
              <a:ext cx="922789" cy="43622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9" name="TextBox 38">
              <a:hlinkClick r:id="rId9" action="ppaction://hlinksldjump"/>
              <a:extLst>
                <a:ext uri="{FF2B5EF4-FFF2-40B4-BE49-F238E27FC236}">
                  <a16:creationId xmlns:a16="http://schemas.microsoft.com/office/drawing/2014/main" id="{37C73D57-0AC5-4BC1-A0D4-4FDACA3888A9}"/>
                </a:ext>
              </a:extLst>
            </p:cNvPr>
            <p:cNvSpPr txBox="1"/>
            <p:nvPr/>
          </p:nvSpPr>
          <p:spPr>
            <a:xfrm>
              <a:off x="3792672" y="226669"/>
              <a:ext cx="848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LIVROS</a:t>
              </a:r>
            </a:p>
          </p:txBody>
        </p:sp>
      </p:grpSp>
      <p:pic>
        <p:nvPicPr>
          <p:cNvPr id="43" name="Picture 42" descr="A close up of a logo&#10;&#10;Description automatically generated">
            <a:extLst>
              <a:ext uri="{FF2B5EF4-FFF2-40B4-BE49-F238E27FC236}">
                <a16:creationId xmlns:a16="http://schemas.microsoft.com/office/drawing/2014/main" id="{787CEE18-E8D4-4B93-AF29-4D12ACEA40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86697" y="279126"/>
            <a:ext cx="269554" cy="269554"/>
          </a:xfrm>
          <a:prstGeom prst="rect">
            <a:avLst/>
          </a:prstGeom>
        </p:spPr>
      </p:pic>
      <p:pic>
        <p:nvPicPr>
          <p:cNvPr id="46" name="Picture 45" descr="A close up of a logo&#10;&#10;Description automatically generated">
            <a:extLst>
              <a:ext uri="{FF2B5EF4-FFF2-40B4-BE49-F238E27FC236}">
                <a16:creationId xmlns:a16="http://schemas.microsoft.com/office/drawing/2014/main" id="{214E80C5-75AD-4211-B857-13613AFAFF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2105" y="279126"/>
            <a:ext cx="261347" cy="261347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1920B7FD-0D81-4C8A-968F-16FF15C8AC98}"/>
              </a:ext>
            </a:extLst>
          </p:cNvPr>
          <p:cNvSpPr/>
          <p:nvPr/>
        </p:nvSpPr>
        <p:spPr>
          <a:xfrm>
            <a:off x="1101376" y="3694635"/>
            <a:ext cx="1892970" cy="200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50CA876-8E81-4C78-8FCF-44CDA28A134C}"/>
              </a:ext>
            </a:extLst>
          </p:cNvPr>
          <p:cNvGrpSpPr/>
          <p:nvPr/>
        </p:nvGrpSpPr>
        <p:grpSpPr>
          <a:xfrm>
            <a:off x="1109396" y="1424675"/>
            <a:ext cx="1892970" cy="2151467"/>
            <a:chOff x="1109396" y="1424675"/>
            <a:chExt cx="1892970" cy="215146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4DC1C90-EC6D-44F8-A176-C8C207B1C4D4}"/>
                </a:ext>
              </a:extLst>
            </p:cNvPr>
            <p:cNvSpPr/>
            <p:nvPr/>
          </p:nvSpPr>
          <p:spPr>
            <a:xfrm>
              <a:off x="1109396" y="1424675"/>
              <a:ext cx="1892970" cy="20043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4" name="Picture 3" descr="A picture containing drawing&#10;&#10;Description automatically generated">
              <a:hlinkClick r:id="rId12" action="ppaction://hlinksldjump"/>
              <a:extLst>
                <a:ext uri="{FF2B5EF4-FFF2-40B4-BE49-F238E27FC236}">
                  <a16:creationId xmlns:a16="http://schemas.microsoft.com/office/drawing/2014/main" id="{CFF29A95-082C-4C80-90D0-900FC1BEC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643" y="1424675"/>
              <a:ext cx="1048435" cy="1617009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3C0E2ED-73AF-4721-9FA1-50CCDD9EBD6F}"/>
                </a:ext>
              </a:extLst>
            </p:cNvPr>
            <p:cNvSpPr txBox="1"/>
            <p:nvPr/>
          </p:nvSpPr>
          <p:spPr>
            <a:xfrm>
              <a:off x="1449350" y="2991367"/>
              <a:ext cx="1048435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PT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 Peste</a:t>
              </a:r>
            </a:p>
            <a:p>
              <a:r>
                <a:rPr lang="pt-PT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 Albert Camus</a:t>
              </a:r>
            </a:p>
            <a:p>
              <a:r>
                <a:rPr lang="pt-PT" sz="800" b="1" dirty="0"/>
                <a:t>14,94€</a:t>
              </a:r>
            </a:p>
            <a:p>
              <a:endParaRPr lang="pt-PT" sz="800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CD33FCE-8991-4976-9710-F7FA1779A125}"/>
              </a:ext>
            </a:extLst>
          </p:cNvPr>
          <p:cNvGrpSpPr/>
          <p:nvPr/>
        </p:nvGrpSpPr>
        <p:grpSpPr>
          <a:xfrm>
            <a:off x="3459880" y="1424677"/>
            <a:ext cx="1884950" cy="2151465"/>
            <a:chOff x="3459880" y="1424677"/>
            <a:chExt cx="1884950" cy="2151465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A37DA56-EF34-405C-A500-6ED70E2F1DC6}"/>
                </a:ext>
              </a:extLst>
            </p:cNvPr>
            <p:cNvSpPr/>
            <p:nvPr/>
          </p:nvSpPr>
          <p:spPr>
            <a:xfrm>
              <a:off x="3459880" y="1424677"/>
              <a:ext cx="1884950" cy="20043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8" name="Picture 7" descr="A picture containing food&#10;&#10;Description automatically generated">
              <a:extLst>
                <a:ext uri="{FF2B5EF4-FFF2-40B4-BE49-F238E27FC236}">
                  <a16:creationId xmlns:a16="http://schemas.microsoft.com/office/drawing/2014/main" id="{A90CBDA3-FCB3-4934-AAE5-0C16633E7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1785" y="1437308"/>
              <a:ext cx="1053689" cy="1617008"/>
            </a:xfrm>
            <a:prstGeom prst="rect">
              <a:avLst/>
            </a:prstGeom>
            <a:ln>
              <a:noFill/>
            </a:ln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A0A9E0C-FEA5-4C0A-899B-0A225B64A2D3}"/>
                </a:ext>
              </a:extLst>
            </p:cNvPr>
            <p:cNvSpPr txBox="1"/>
            <p:nvPr/>
          </p:nvSpPr>
          <p:spPr>
            <a:xfrm>
              <a:off x="3808898" y="2991367"/>
              <a:ext cx="1048435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PT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Sputnik, meu amor</a:t>
              </a:r>
            </a:p>
            <a:p>
              <a:r>
                <a:rPr lang="pt-PT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 Haruki Murakami</a:t>
              </a:r>
            </a:p>
            <a:p>
              <a:r>
                <a:rPr lang="pt-PT" sz="800" b="1" dirty="0"/>
                <a:t>12,92€</a:t>
              </a:r>
            </a:p>
            <a:p>
              <a:endParaRPr lang="pt-PT" sz="800" dirty="0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DEA13D3-3300-4004-BFFD-B109A5CE06CE}"/>
              </a:ext>
            </a:extLst>
          </p:cNvPr>
          <p:cNvGrpSpPr/>
          <p:nvPr/>
        </p:nvGrpSpPr>
        <p:grpSpPr>
          <a:xfrm>
            <a:off x="5462249" y="1437308"/>
            <a:ext cx="1940854" cy="2074399"/>
            <a:chOff x="5802345" y="3694636"/>
            <a:chExt cx="1940854" cy="2074399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EA28E02-261B-46E9-A893-31C1C9163DCE}"/>
                </a:ext>
              </a:extLst>
            </p:cNvPr>
            <p:cNvSpPr/>
            <p:nvPr/>
          </p:nvSpPr>
          <p:spPr>
            <a:xfrm>
              <a:off x="5802345" y="3694636"/>
              <a:ext cx="1892970" cy="2004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B586E994-72EF-4615-BE4D-58683CDEA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893" y="3702618"/>
              <a:ext cx="988403" cy="1524421"/>
            </a:xfrm>
            <a:prstGeom prst="rect">
              <a:avLst/>
            </a:prstGeom>
            <a:ln>
              <a:noFill/>
            </a:ln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7898823-8CDC-4663-B1F8-6F58AB849521}"/>
                </a:ext>
              </a:extLst>
            </p:cNvPr>
            <p:cNvSpPr txBox="1"/>
            <p:nvPr/>
          </p:nvSpPr>
          <p:spPr>
            <a:xfrm>
              <a:off x="6211670" y="5184260"/>
              <a:ext cx="1531529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PT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As aves não têm céu</a:t>
              </a:r>
            </a:p>
            <a:p>
              <a:r>
                <a:rPr lang="pt-PT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 Ricardo Fonseca Mota </a:t>
              </a:r>
            </a:p>
            <a:p>
              <a:r>
                <a:rPr lang="pt-PT" sz="800" b="1" dirty="0"/>
                <a:t>14,94€</a:t>
              </a:r>
            </a:p>
            <a:p>
              <a:endParaRPr lang="pt-PT" sz="800" dirty="0"/>
            </a:p>
          </p:txBody>
        </p:sp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02B5790-9004-4FAF-979C-8B56C1B67090}"/>
              </a:ext>
            </a:extLst>
          </p:cNvPr>
          <p:cNvSpPr/>
          <p:nvPr/>
        </p:nvSpPr>
        <p:spPr>
          <a:xfrm>
            <a:off x="7930631" y="3953084"/>
            <a:ext cx="2023163" cy="1395745"/>
          </a:xfrm>
          <a:prstGeom prst="rect">
            <a:avLst/>
          </a:prstGeom>
          <a:noFill/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2F6222-C755-4860-A8E0-2C5AB3B0D67B}"/>
              </a:ext>
            </a:extLst>
          </p:cNvPr>
          <p:cNvSpPr txBox="1"/>
          <p:nvPr/>
        </p:nvSpPr>
        <p:spPr>
          <a:xfrm>
            <a:off x="7920788" y="3958861"/>
            <a:ext cx="2015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Preço</a:t>
            </a: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56D7905C-536B-4E90-B508-A17EE358AB30}"/>
              </a:ext>
            </a:extLst>
          </p:cNvPr>
          <p:cNvCxnSpPr>
            <a:cxnSpLocks/>
          </p:cNvCxnSpPr>
          <p:nvPr/>
        </p:nvCxnSpPr>
        <p:spPr>
          <a:xfrm flipV="1">
            <a:off x="8642925" y="4213484"/>
            <a:ext cx="557264" cy="4827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64453D26-F332-49D4-81FF-0BF24FBBD4AA}"/>
              </a:ext>
            </a:extLst>
          </p:cNvPr>
          <p:cNvSpPr/>
          <p:nvPr/>
        </p:nvSpPr>
        <p:spPr>
          <a:xfrm>
            <a:off x="11908734" y="1367241"/>
            <a:ext cx="151095" cy="3967937"/>
          </a:xfrm>
          <a:prstGeom prst="roundRect">
            <a:avLst/>
          </a:prstGeom>
          <a:solidFill>
            <a:srgbClr val="EFF0F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9B66F598-A205-4D61-8B0B-3AF333AF7FC2}"/>
              </a:ext>
            </a:extLst>
          </p:cNvPr>
          <p:cNvSpPr/>
          <p:nvPr/>
        </p:nvSpPr>
        <p:spPr>
          <a:xfrm>
            <a:off x="11951786" y="2467780"/>
            <a:ext cx="77472" cy="1205304"/>
          </a:xfrm>
          <a:prstGeom prst="roundRect">
            <a:avLst/>
          </a:prstGeom>
          <a:solidFill>
            <a:srgbClr val="E1E2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EE742100-CEE7-45EB-AAA3-AD34F3684775}"/>
              </a:ext>
            </a:extLst>
          </p:cNvPr>
          <p:cNvSpPr/>
          <p:nvPr/>
        </p:nvSpPr>
        <p:spPr>
          <a:xfrm>
            <a:off x="8083148" y="4256666"/>
            <a:ext cx="134413" cy="12728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8" name="Rectangle: Rounded Corners 11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8FC8BFF-0A2E-4782-9678-62FA349D58BE}"/>
              </a:ext>
            </a:extLst>
          </p:cNvPr>
          <p:cNvSpPr/>
          <p:nvPr/>
        </p:nvSpPr>
        <p:spPr>
          <a:xfrm>
            <a:off x="8083148" y="4437157"/>
            <a:ext cx="134413" cy="12728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CE34C030-371F-434A-A617-63D7DD27D9AD}"/>
              </a:ext>
            </a:extLst>
          </p:cNvPr>
          <p:cNvSpPr/>
          <p:nvPr/>
        </p:nvSpPr>
        <p:spPr>
          <a:xfrm>
            <a:off x="8078226" y="4612694"/>
            <a:ext cx="134413" cy="12728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88A01C5-9CD4-4BDB-A2C1-80324672D136}"/>
              </a:ext>
            </a:extLst>
          </p:cNvPr>
          <p:cNvSpPr txBox="1"/>
          <p:nvPr/>
        </p:nvSpPr>
        <p:spPr>
          <a:xfrm>
            <a:off x="8228996" y="4181764"/>
            <a:ext cx="17084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dirty="0"/>
              <a:t>5-10€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25F22CF-2A7B-494D-80A9-41CB7BE8A446}"/>
              </a:ext>
            </a:extLst>
          </p:cNvPr>
          <p:cNvSpPr txBox="1"/>
          <p:nvPr/>
        </p:nvSpPr>
        <p:spPr>
          <a:xfrm>
            <a:off x="8217561" y="4393670"/>
            <a:ext cx="17084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dirty="0"/>
              <a:t>10-15€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A3F1F65-9655-4D99-A0EB-8A5931F935A7}"/>
              </a:ext>
            </a:extLst>
          </p:cNvPr>
          <p:cNvSpPr txBox="1"/>
          <p:nvPr/>
        </p:nvSpPr>
        <p:spPr>
          <a:xfrm>
            <a:off x="8217561" y="4571259"/>
            <a:ext cx="17084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dirty="0"/>
              <a:t>15-20€</a:t>
            </a: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44D040E4-F770-48AF-A1F1-8CBE6BC8F2CC}"/>
              </a:ext>
            </a:extLst>
          </p:cNvPr>
          <p:cNvSpPr/>
          <p:nvPr/>
        </p:nvSpPr>
        <p:spPr>
          <a:xfrm>
            <a:off x="8078225" y="4798560"/>
            <a:ext cx="134413" cy="12728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BA4EFAF-0592-47FB-924B-FE3F385C5039}"/>
              </a:ext>
            </a:extLst>
          </p:cNvPr>
          <p:cNvSpPr txBox="1"/>
          <p:nvPr/>
        </p:nvSpPr>
        <p:spPr>
          <a:xfrm>
            <a:off x="8217561" y="4757125"/>
            <a:ext cx="17084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dirty="0"/>
              <a:t>&gt; 20€</a:t>
            </a:r>
          </a:p>
        </p:txBody>
      </p:sp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0F54D41A-7AD1-4DBF-9185-F83B684FBE6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94729" y="4426540"/>
            <a:ext cx="134268" cy="134268"/>
          </a:xfrm>
          <a:prstGeom prst="rect">
            <a:avLst/>
          </a:prstGeom>
        </p:spPr>
      </p:pic>
      <p:pic>
        <p:nvPicPr>
          <p:cNvPr id="92" name="Graphic 91" descr="Cursor">
            <a:extLst>
              <a:ext uri="{FF2B5EF4-FFF2-40B4-BE49-F238E27FC236}">
                <a16:creationId xmlns:a16="http://schemas.microsoft.com/office/drawing/2014/main" id="{50227D84-B90F-4C77-A7F2-5C7F784DA00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322811" y="2589789"/>
            <a:ext cx="540730" cy="540730"/>
          </a:xfrm>
          <a:prstGeom prst="rect">
            <a:avLst/>
          </a:prstGeom>
        </p:spPr>
      </p:pic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71A6E65F-462B-4CC8-8D16-B16E7675D81C}"/>
              </a:ext>
            </a:extLst>
          </p:cNvPr>
          <p:cNvSpPr/>
          <p:nvPr/>
        </p:nvSpPr>
        <p:spPr>
          <a:xfrm>
            <a:off x="2325377" y="3091976"/>
            <a:ext cx="1492364" cy="500537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FFDE59"/>
                </a:solidFill>
                <a:latin typeface="+mj-lt"/>
              </a:rPr>
              <a:t>Escolha o livro</a:t>
            </a:r>
          </a:p>
        </p:txBody>
      </p:sp>
      <p:sp>
        <p:nvSpPr>
          <p:cNvPr id="91" name="TextBox 90">
            <a:hlinkClick r:id="rId20" action="ppaction://hlinksldjump"/>
            <a:extLst>
              <a:ext uri="{FF2B5EF4-FFF2-40B4-BE49-F238E27FC236}">
                <a16:creationId xmlns:a16="http://schemas.microsoft.com/office/drawing/2014/main" id="{088F26CA-9827-4ECE-9654-771B6A685E5F}"/>
              </a:ext>
            </a:extLst>
          </p:cNvPr>
          <p:cNvSpPr txBox="1"/>
          <p:nvPr/>
        </p:nvSpPr>
        <p:spPr>
          <a:xfrm>
            <a:off x="7416504" y="226669"/>
            <a:ext cx="130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SOBRE NÓS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C29F730-3620-4D99-8552-E06C8F72E3A0}"/>
              </a:ext>
            </a:extLst>
          </p:cNvPr>
          <p:cNvSpPr/>
          <p:nvPr/>
        </p:nvSpPr>
        <p:spPr>
          <a:xfrm>
            <a:off x="7912769" y="1422906"/>
            <a:ext cx="2023163" cy="2236396"/>
          </a:xfrm>
          <a:prstGeom prst="rect">
            <a:avLst/>
          </a:prstGeom>
          <a:noFill/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E9D9B10-A86A-4C95-B0FC-8792C72455D5}"/>
              </a:ext>
            </a:extLst>
          </p:cNvPr>
          <p:cNvSpPr txBox="1"/>
          <p:nvPr/>
        </p:nvSpPr>
        <p:spPr>
          <a:xfrm>
            <a:off x="7920788" y="1465883"/>
            <a:ext cx="2015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CATEGORIAS</a:t>
            </a: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9EDB7BB5-ED49-4479-82FB-8CFC27B2E977}"/>
              </a:ext>
            </a:extLst>
          </p:cNvPr>
          <p:cNvSpPr/>
          <p:nvPr/>
        </p:nvSpPr>
        <p:spPr>
          <a:xfrm>
            <a:off x="8056583" y="1932803"/>
            <a:ext cx="134413" cy="12728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2B5B1CBD-3D59-4CD6-98D4-04BE810508E8}"/>
              </a:ext>
            </a:extLst>
          </p:cNvPr>
          <p:cNvSpPr/>
          <p:nvPr/>
        </p:nvSpPr>
        <p:spPr>
          <a:xfrm>
            <a:off x="8056583" y="2128011"/>
            <a:ext cx="134413" cy="12728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ED9859EA-BA41-4AC0-B5A1-C9504B63172D}"/>
              </a:ext>
            </a:extLst>
          </p:cNvPr>
          <p:cNvSpPr/>
          <p:nvPr/>
        </p:nvSpPr>
        <p:spPr>
          <a:xfrm>
            <a:off x="8056583" y="2328493"/>
            <a:ext cx="134413" cy="12728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39ED7F87-0D9E-40DB-B40D-D855E5D0FE54}"/>
              </a:ext>
            </a:extLst>
          </p:cNvPr>
          <p:cNvSpPr/>
          <p:nvPr/>
        </p:nvSpPr>
        <p:spPr>
          <a:xfrm>
            <a:off x="8056583" y="2529221"/>
            <a:ext cx="134413" cy="12728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D0780583-12F8-4242-A6EB-F307C19CA6F1}"/>
              </a:ext>
            </a:extLst>
          </p:cNvPr>
          <p:cNvSpPr/>
          <p:nvPr/>
        </p:nvSpPr>
        <p:spPr>
          <a:xfrm>
            <a:off x="8056583" y="2735153"/>
            <a:ext cx="134413" cy="12728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52E002D-D251-45C9-A4DA-46B63FB9DC07}"/>
              </a:ext>
            </a:extLst>
          </p:cNvPr>
          <p:cNvSpPr txBox="1"/>
          <p:nvPr/>
        </p:nvSpPr>
        <p:spPr>
          <a:xfrm>
            <a:off x="8190996" y="1871126"/>
            <a:ext cx="5377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dirty="0"/>
              <a:t>Arte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4E18855-ABB2-45A9-BFF0-77D1D135C321}"/>
              </a:ext>
            </a:extLst>
          </p:cNvPr>
          <p:cNvSpPr txBox="1"/>
          <p:nvPr/>
        </p:nvSpPr>
        <p:spPr>
          <a:xfrm>
            <a:off x="8183327" y="2067937"/>
            <a:ext cx="17084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dirty="0"/>
              <a:t>Desenvolvimento Pessoal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F67C415-67AA-443B-BCF6-129B617B16E4}"/>
              </a:ext>
            </a:extLst>
          </p:cNvPr>
          <p:cNvSpPr txBox="1"/>
          <p:nvPr/>
        </p:nvSpPr>
        <p:spPr>
          <a:xfrm>
            <a:off x="8175657" y="2267871"/>
            <a:ext cx="17084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dirty="0"/>
              <a:t>Literatura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0BC044F-5A6F-4DA5-B449-75062350DD29}"/>
              </a:ext>
            </a:extLst>
          </p:cNvPr>
          <p:cNvSpPr txBox="1"/>
          <p:nvPr/>
        </p:nvSpPr>
        <p:spPr>
          <a:xfrm>
            <a:off x="8175657" y="2477129"/>
            <a:ext cx="17084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dirty="0"/>
              <a:t>Infantis/ Juvenis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0F4D4EF-9D51-45FE-A221-7CBBE7B31DEB}"/>
              </a:ext>
            </a:extLst>
          </p:cNvPr>
          <p:cNvSpPr txBox="1"/>
          <p:nvPr/>
        </p:nvSpPr>
        <p:spPr>
          <a:xfrm>
            <a:off x="8175657" y="2685531"/>
            <a:ext cx="17084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dirty="0"/>
              <a:t>Ciências Exatas</a:t>
            </a: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FE5DE96C-DCFD-466D-A128-A11F17E47700}"/>
              </a:ext>
            </a:extLst>
          </p:cNvPr>
          <p:cNvSpPr/>
          <p:nvPr/>
        </p:nvSpPr>
        <p:spPr>
          <a:xfrm>
            <a:off x="8059893" y="2956180"/>
            <a:ext cx="134413" cy="12728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ED15814-62B4-467A-BCB7-601D3ED44D12}"/>
              </a:ext>
            </a:extLst>
          </p:cNvPr>
          <p:cNvSpPr txBox="1"/>
          <p:nvPr/>
        </p:nvSpPr>
        <p:spPr>
          <a:xfrm>
            <a:off x="8177312" y="2896592"/>
            <a:ext cx="17084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dirty="0"/>
              <a:t>Ciências Sociais </a:t>
            </a: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E069B2A5-50D9-49C1-B8A6-312741D3E61C}"/>
              </a:ext>
            </a:extLst>
          </p:cNvPr>
          <p:cNvSpPr/>
          <p:nvPr/>
        </p:nvSpPr>
        <p:spPr>
          <a:xfrm>
            <a:off x="8058115" y="3186514"/>
            <a:ext cx="134413" cy="12728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99B5F7D-6B21-461B-AF66-3338D3B0ACAE}"/>
              </a:ext>
            </a:extLst>
          </p:cNvPr>
          <p:cNvSpPr txBox="1"/>
          <p:nvPr/>
        </p:nvSpPr>
        <p:spPr>
          <a:xfrm>
            <a:off x="8163848" y="3125126"/>
            <a:ext cx="17084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dirty="0"/>
              <a:t>Plano Nacional de Leitura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5419D258-8417-4E50-A07E-8525F5F207DF}"/>
              </a:ext>
            </a:extLst>
          </p:cNvPr>
          <p:cNvCxnSpPr>
            <a:cxnSpLocks/>
          </p:cNvCxnSpPr>
          <p:nvPr/>
        </p:nvCxnSpPr>
        <p:spPr>
          <a:xfrm>
            <a:off x="8459846" y="1711752"/>
            <a:ext cx="964734" cy="8388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4466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9D10693A-74A8-4E35-A748-8A762A1F346A}"/>
              </a:ext>
            </a:extLst>
          </p:cNvPr>
          <p:cNvSpPr/>
          <p:nvPr/>
        </p:nvSpPr>
        <p:spPr>
          <a:xfrm>
            <a:off x="851929" y="4589145"/>
            <a:ext cx="2031087" cy="33210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71BE32-C23D-4C98-AE3D-A136DE0AEB74}"/>
              </a:ext>
            </a:extLst>
          </p:cNvPr>
          <p:cNvSpPr/>
          <p:nvPr/>
        </p:nvSpPr>
        <p:spPr>
          <a:xfrm>
            <a:off x="0" y="-1"/>
            <a:ext cx="12192000" cy="745994"/>
          </a:xfrm>
          <a:prstGeom prst="rect">
            <a:avLst/>
          </a:prstGeom>
          <a:solidFill>
            <a:srgbClr val="FFDE59"/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5E7F670-0E51-499E-A2A7-4ABED26317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" t="26711" r="-271" b="30225"/>
          <a:stretch/>
        </p:blipFill>
        <p:spPr>
          <a:xfrm>
            <a:off x="843171" y="39642"/>
            <a:ext cx="1600926" cy="689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49C3D8-57FF-4E4A-A68F-D6BC3FF3E402}"/>
              </a:ext>
            </a:extLst>
          </p:cNvPr>
          <p:cNvSpPr txBox="1"/>
          <p:nvPr/>
        </p:nvSpPr>
        <p:spPr>
          <a:xfrm>
            <a:off x="7617610" y="226669"/>
            <a:ext cx="1512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15" name="TextBox 14">
            <a:hlinkClick r:id="rId3" action="ppaction://hlinksldjump"/>
            <a:extLst>
              <a:ext uri="{FF2B5EF4-FFF2-40B4-BE49-F238E27FC236}">
                <a16:creationId xmlns:a16="http://schemas.microsoft.com/office/drawing/2014/main" id="{22AD985C-1A33-429C-A34E-B402B4AD27D2}"/>
              </a:ext>
            </a:extLst>
          </p:cNvPr>
          <p:cNvSpPr txBox="1"/>
          <p:nvPr/>
        </p:nvSpPr>
        <p:spPr>
          <a:xfrm>
            <a:off x="6030243" y="227052"/>
            <a:ext cx="117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LIVRARIAS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9CE2292-5870-4135-914D-439798E0A6D2}"/>
              </a:ext>
            </a:extLst>
          </p:cNvPr>
          <p:cNvGrpSpPr/>
          <p:nvPr/>
        </p:nvGrpSpPr>
        <p:grpSpPr>
          <a:xfrm>
            <a:off x="3718315" y="193221"/>
            <a:ext cx="922789" cy="436228"/>
            <a:chOff x="3718315" y="193221"/>
            <a:chExt cx="922789" cy="436228"/>
          </a:xfrm>
          <a:solidFill>
            <a:srgbClr val="FFDE59"/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FBF59D0-3AB8-476B-9CEF-7AAAB60A8AE5}"/>
                </a:ext>
              </a:extLst>
            </p:cNvPr>
            <p:cNvSpPr/>
            <p:nvPr/>
          </p:nvSpPr>
          <p:spPr>
            <a:xfrm>
              <a:off x="3718315" y="193221"/>
              <a:ext cx="922789" cy="436228"/>
            </a:xfrm>
            <a:prstGeom prst="roundRect">
              <a:avLst/>
            </a:prstGeom>
            <a:grpFill/>
            <a:ln>
              <a:solidFill>
                <a:srgbClr val="FFDE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hlinkClick r:id="rId4" action="ppaction://hlinksldjump"/>
              <a:extLst>
                <a:ext uri="{FF2B5EF4-FFF2-40B4-BE49-F238E27FC236}">
                  <a16:creationId xmlns:a16="http://schemas.microsoft.com/office/drawing/2014/main" id="{115DC29B-9CDE-402F-ABA9-6805BE50845A}"/>
                </a:ext>
              </a:extLst>
            </p:cNvPr>
            <p:cNvSpPr txBox="1"/>
            <p:nvPr/>
          </p:nvSpPr>
          <p:spPr>
            <a:xfrm>
              <a:off x="3792673" y="226669"/>
              <a:ext cx="786706" cy="369332"/>
            </a:xfrm>
            <a:prstGeom prst="rect">
              <a:avLst/>
            </a:prstGeom>
            <a:grpFill/>
            <a:ln>
              <a:solidFill>
                <a:srgbClr val="FFDE5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PT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HOME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17C8445B-7EBA-43CC-A70A-5B8CBC5E87E1}"/>
              </a:ext>
            </a:extLst>
          </p:cNvPr>
          <p:cNvSpPr/>
          <p:nvPr/>
        </p:nvSpPr>
        <p:spPr>
          <a:xfrm>
            <a:off x="0" y="6072508"/>
            <a:ext cx="12192000" cy="78549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4566F5-C22F-48DC-B0EB-B925745C34CF}"/>
              </a:ext>
            </a:extLst>
          </p:cNvPr>
          <p:cNvSpPr txBox="1"/>
          <p:nvPr/>
        </p:nvSpPr>
        <p:spPr>
          <a:xfrm>
            <a:off x="4745194" y="6648855"/>
            <a:ext cx="3167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1"/>
                </a:solidFill>
              </a:rPr>
              <a:t> ©2020 All rights reserved | Book Riot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7DC571-D8B9-4A93-8D54-22478974F4CA}"/>
              </a:ext>
            </a:extLst>
          </p:cNvPr>
          <p:cNvSpPr txBox="1"/>
          <p:nvPr/>
        </p:nvSpPr>
        <p:spPr>
          <a:xfrm>
            <a:off x="9841062" y="6081478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CONTACTO</a:t>
            </a:r>
          </a:p>
        </p:txBody>
      </p:sp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DCEE0CA-56B4-4A52-929E-41934AFB16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058" y="6376200"/>
            <a:ext cx="202588" cy="202588"/>
          </a:xfrm>
          <a:prstGeom prst="rect">
            <a:avLst/>
          </a:prstGeom>
        </p:spPr>
      </p:pic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A219D6B4-DF36-4216-A640-EA83B0D0AE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113" y="6604800"/>
            <a:ext cx="202589" cy="202589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9FBFB8-6499-421C-824C-456FD04C9B93}"/>
              </a:ext>
            </a:extLst>
          </p:cNvPr>
          <p:cNvCxnSpPr>
            <a:cxnSpLocks/>
          </p:cNvCxnSpPr>
          <p:nvPr/>
        </p:nvCxnSpPr>
        <p:spPr>
          <a:xfrm>
            <a:off x="9935932" y="6343756"/>
            <a:ext cx="964734" cy="8388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BA089A-9087-4B38-934E-5D4F7463FD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245" y="6374370"/>
            <a:ext cx="237755" cy="237755"/>
          </a:xfrm>
          <a:prstGeom prst="rect">
            <a:avLst/>
          </a:prstGeom>
        </p:spPr>
      </p:pic>
      <p:pic>
        <p:nvPicPr>
          <p:cNvPr id="36" name="Picture 35" descr="A picture containing drawing&#10;&#10;Description automatically generated">
            <a:extLst>
              <a:ext uri="{FF2B5EF4-FFF2-40B4-BE49-F238E27FC236}">
                <a16:creationId xmlns:a16="http://schemas.microsoft.com/office/drawing/2014/main" id="{279DBE4F-1809-4A79-BAD7-95DF12FCE2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878" y="6374369"/>
            <a:ext cx="237755" cy="23775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0A4B33D-68B3-492F-B2D7-20EE057A86BE}"/>
              </a:ext>
            </a:extLst>
          </p:cNvPr>
          <p:cNvSpPr txBox="1"/>
          <p:nvPr/>
        </p:nvSpPr>
        <p:spPr>
          <a:xfrm>
            <a:off x="122656" y="6055775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LINKS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C3DBA0F-C164-4E13-B72A-66F721D7E3D6}"/>
              </a:ext>
            </a:extLst>
          </p:cNvPr>
          <p:cNvCxnSpPr>
            <a:cxnSpLocks/>
          </p:cNvCxnSpPr>
          <p:nvPr/>
        </p:nvCxnSpPr>
        <p:spPr>
          <a:xfrm>
            <a:off x="204620" y="6293010"/>
            <a:ext cx="537017" cy="0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6F174C8-3A37-48AB-B48A-C26EFFD986DB}"/>
              </a:ext>
            </a:extLst>
          </p:cNvPr>
          <p:cNvSpPr txBox="1"/>
          <p:nvPr/>
        </p:nvSpPr>
        <p:spPr>
          <a:xfrm>
            <a:off x="122656" y="6332734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HOME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A99799-BF7A-4262-832E-B4756CEB2934}"/>
              </a:ext>
            </a:extLst>
          </p:cNvPr>
          <p:cNvSpPr txBox="1"/>
          <p:nvPr/>
        </p:nvSpPr>
        <p:spPr>
          <a:xfrm>
            <a:off x="122656" y="6485227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LIVROS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575045-48E3-436B-95E8-7FFF603D7017}"/>
              </a:ext>
            </a:extLst>
          </p:cNvPr>
          <p:cNvSpPr txBox="1"/>
          <p:nvPr/>
        </p:nvSpPr>
        <p:spPr>
          <a:xfrm>
            <a:off x="128530" y="6627058"/>
            <a:ext cx="12671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LIVRARIAS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10873F2-DC9E-4F96-A315-43BCED7641C0}"/>
              </a:ext>
            </a:extLst>
          </p:cNvPr>
          <p:cNvSpPr txBox="1"/>
          <p:nvPr/>
        </p:nvSpPr>
        <p:spPr>
          <a:xfrm>
            <a:off x="9872139" y="6374369"/>
            <a:ext cx="10923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>
                <a:solidFill>
                  <a:schemeClr val="bg1"/>
                </a:solidFill>
              </a:rPr>
              <a:t>+351 926985697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3740D9-71C4-417E-8BB3-7EB984C950F9}"/>
              </a:ext>
            </a:extLst>
          </p:cNvPr>
          <p:cNvSpPr txBox="1"/>
          <p:nvPr/>
        </p:nvSpPr>
        <p:spPr>
          <a:xfrm>
            <a:off x="9875869" y="6604800"/>
            <a:ext cx="11985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u="sng" dirty="0">
                <a:solidFill>
                  <a:schemeClr val="bg1"/>
                </a:solidFill>
              </a:rPr>
              <a:t>bookriot@gmail.com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EBD6040-DEA6-4414-AE97-F54443A302F2}"/>
              </a:ext>
            </a:extLst>
          </p:cNvPr>
          <p:cNvGrpSpPr/>
          <p:nvPr/>
        </p:nvGrpSpPr>
        <p:grpSpPr>
          <a:xfrm>
            <a:off x="4935456" y="193221"/>
            <a:ext cx="922789" cy="436228"/>
            <a:chOff x="3718315" y="193221"/>
            <a:chExt cx="922789" cy="436228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41B8110B-8F79-401F-8125-C230DB677549}"/>
                </a:ext>
              </a:extLst>
            </p:cNvPr>
            <p:cNvSpPr/>
            <p:nvPr/>
          </p:nvSpPr>
          <p:spPr>
            <a:xfrm>
              <a:off x="3718315" y="193221"/>
              <a:ext cx="922789" cy="43622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9" name="TextBox 38">
              <a:hlinkClick r:id="rId9" action="ppaction://hlinksldjump"/>
              <a:extLst>
                <a:ext uri="{FF2B5EF4-FFF2-40B4-BE49-F238E27FC236}">
                  <a16:creationId xmlns:a16="http://schemas.microsoft.com/office/drawing/2014/main" id="{37C73D57-0AC5-4BC1-A0D4-4FDACA3888A9}"/>
                </a:ext>
              </a:extLst>
            </p:cNvPr>
            <p:cNvSpPr txBox="1"/>
            <p:nvPr/>
          </p:nvSpPr>
          <p:spPr>
            <a:xfrm>
              <a:off x="3792672" y="226669"/>
              <a:ext cx="848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LIVROS</a:t>
              </a:r>
            </a:p>
          </p:txBody>
        </p:sp>
      </p:grpSp>
      <p:pic>
        <p:nvPicPr>
          <p:cNvPr id="43" name="Picture 42" descr="A close up of a logo&#10;&#10;Description automatically generated">
            <a:extLst>
              <a:ext uri="{FF2B5EF4-FFF2-40B4-BE49-F238E27FC236}">
                <a16:creationId xmlns:a16="http://schemas.microsoft.com/office/drawing/2014/main" id="{787CEE18-E8D4-4B93-AF29-4D12ACEA40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86697" y="279126"/>
            <a:ext cx="269554" cy="269554"/>
          </a:xfrm>
          <a:prstGeom prst="rect">
            <a:avLst/>
          </a:prstGeom>
        </p:spPr>
      </p:pic>
      <p:pic>
        <p:nvPicPr>
          <p:cNvPr id="46" name="Picture 45" descr="A close up of a logo&#10;&#10;Description automatically generated">
            <a:extLst>
              <a:ext uri="{FF2B5EF4-FFF2-40B4-BE49-F238E27FC236}">
                <a16:creationId xmlns:a16="http://schemas.microsoft.com/office/drawing/2014/main" id="{214E80C5-75AD-4211-B857-13613AFAFF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342" y="287333"/>
            <a:ext cx="261347" cy="261347"/>
          </a:xfrm>
          <a:prstGeom prst="rect">
            <a:avLst/>
          </a:prstGeom>
        </p:spPr>
      </p:pic>
      <p:pic>
        <p:nvPicPr>
          <p:cNvPr id="89" name="Picture 88" descr="A picture containing drawing&#10;&#10;Description automatically generated">
            <a:extLst>
              <a:ext uri="{FF2B5EF4-FFF2-40B4-BE49-F238E27FC236}">
                <a16:creationId xmlns:a16="http://schemas.microsoft.com/office/drawing/2014/main" id="{6838EB9B-19DE-4CE9-90A8-E4235D5000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71" y="1365302"/>
            <a:ext cx="2031087" cy="3132560"/>
          </a:xfrm>
          <a:prstGeom prst="rect">
            <a:avLst/>
          </a:prstGeom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411DFD-39E3-4BF9-A3DA-7A3AB097227B}"/>
              </a:ext>
            </a:extLst>
          </p:cNvPr>
          <p:cNvSpPr txBox="1"/>
          <p:nvPr/>
        </p:nvSpPr>
        <p:spPr>
          <a:xfrm>
            <a:off x="3434715" y="1365302"/>
            <a:ext cx="79579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/>
              <a:t>A Peste</a:t>
            </a:r>
          </a:p>
          <a:p>
            <a:r>
              <a:rPr lang="pt-PT" dirty="0">
                <a:latin typeface="+mj-lt"/>
              </a:rPr>
              <a:t>De </a:t>
            </a:r>
            <a:r>
              <a:rPr lang="pt-PT" dirty="0" err="1">
                <a:latin typeface="+mj-lt"/>
              </a:rPr>
              <a:t>Albert</a:t>
            </a:r>
            <a:r>
              <a:rPr lang="pt-PT" dirty="0">
                <a:latin typeface="+mj-lt"/>
              </a:rPr>
              <a:t> Camus</a:t>
            </a:r>
          </a:p>
          <a:p>
            <a:endParaRPr lang="pt-PT" sz="1600" dirty="0">
              <a:latin typeface="+mj-lt"/>
            </a:endParaRPr>
          </a:p>
          <a:p>
            <a:pPr algn="just"/>
            <a:r>
              <a:rPr lang="pt-PT" sz="1700" dirty="0">
                <a:latin typeface="+mj-lt"/>
              </a:rPr>
              <a:t>Na manhã de um dia 16 de abril dos anos de 1940, o doutor Bernard </a:t>
            </a:r>
            <a:r>
              <a:rPr lang="pt-PT" sz="1700" dirty="0" err="1">
                <a:latin typeface="+mj-lt"/>
              </a:rPr>
              <a:t>Rieux</a:t>
            </a:r>
            <a:r>
              <a:rPr lang="pt-PT" sz="1700" dirty="0">
                <a:latin typeface="+mj-lt"/>
              </a:rPr>
              <a:t> sai do seu consultório e tropeça num rato morto. Este é o primeiro sinal de uma epidemia de peste que em breve toma conta de toda a cidade de Orão, na Argélia. Sujeita a quarentena, esta torna-se um território irrespirável e os seus habitantes são conduzidos até estados de sofrimento, de loucura, mas também de compaixão de proporções desmedidas.</a:t>
            </a:r>
          </a:p>
          <a:p>
            <a:pPr algn="just"/>
            <a:br>
              <a:rPr lang="pt-PT" sz="1700" dirty="0">
                <a:latin typeface="+mj-lt"/>
              </a:rPr>
            </a:br>
            <a:r>
              <a:rPr lang="pt-PT" sz="1700" dirty="0">
                <a:latin typeface="+mj-lt"/>
              </a:rPr>
              <a:t>Uma história arrebatadora sobre o horror, a sobrevivência e a resiliência do ser humano, </a:t>
            </a:r>
            <a:r>
              <a:rPr lang="pt-PT" sz="1700" i="1" dirty="0">
                <a:latin typeface="+mj-lt"/>
              </a:rPr>
              <a:t>A Peste</a:t>
            </a:r>
            <a:r>
              <a:rPr lang="pt-PT" sz="1700" dirty="0">
                <a:latin typeface="+mj-lt"/>
              </a:rPr>
              <a:t> é uma parábola de ressonância intemporal, um romance magistralmente construído, que, publicado originalmente em 1947, consagrou em definitivo </a:t>
            </a:r>
            <a:r>
              <a:rPr lang="pt-PT" sz="1700" dirty="0" err="1">
                <a:latin typeface="+mj-lt"/>
              </a:rPr>
              <a:t>Albert</a:t>
            </a:r>
            <a:r>
              <a:rPr lang="pt-PT" sz="1700" dirty="0">
                <a:latin typeface="+mj-lt"/>
              </a:rPr>
              <a:t> Camus como um dos autores fundamentais da literatura moderna.</a:t>
            </a:r>
            <a:endParaRPr lang="en-US" sz="1700" dirty="0">
              <a:latin typeface="+mj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7D86D88-652C-45F5-8687-C219B61C7334}"/>
              </a:ext>
            </a:extLst>
          </p:cNvPr>
          <p:cNvGrpSpPr/>
          <p:nvPr/>
        </p:nvGrpSpPr>
        <p:grpSpPr>
          <a:xfrm>
            <a:off x="966229" y="4917886"/>
            <a:ext cx="1784970" cy="360359"/>
            <a:chOff x="890643" y="4578416"/>
            <a:chExt cx="1784970" cy="360359"/>
          </a:xfrm>
        </p:grpSpPr>
        <p:pic>
          <p:nvPicPr>
            <p:cNvPr id="19" name="Graphic 18" descr="Star">
              <a:extLst>
                <a:ext uri="{FF2B5EF4-FFF2-40B4-BE49-F238E27FC236}">
                  <a16:creationId xmlns:a16="http://schemas.microsoft.com/office/drawing/2014/main" id="{3EB53134-B124-4558-A632-AF6AABF60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90643" y="4579591"/>
              <a:ext cx="356994" cy="356994"/>
            </a:xfrm>
            <a:prstGeom prst="rect">
              <a:avLst/>
            </a:prstGeom>
          </p:spPr>
        </p:pic>
        <p:pic>
          <p:nvPicPr>
            <p:cNvPr id="101" name="Graphic 100" descr="Star">
              <a:extLst>
                <a:ext uri="{FF2B5EF4-FFF2-40B4-BE49-F238E27FC236}">
                  <a16:creationId xmlns:a16="http://schemas.microsoft.com/office/drawing/2014/main" id="{575ACB27-F46F-4B91-BCA8-97910FBF1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247637" y="4578416"/>
              <a:ext cx="356994" cy="356994"/>
            </a:xfrm>
            <a:prstGeom prst="rect">
              <a:avLst/>
            </a:prstGeom>
          </p:spPr>
        </p:pic>
        <p:pic>
          <p:nvPicPr>
            <p:cNvPr id="102" name="Graphic 101" descr="Star">
              <a:extLst>
                <a:ext uri="{FF2B5EF4-FFF2-40B4-BE49-F238E27FC236}">
                  <a16:creationId xmlns:a16="http://schemas.microsoft.com/office/drawing/2014/main" id="{3BD42EEF-BE46-4E6C-AD0B-33EA6EC5A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604631" y="4578416"/>
              <a:ext cx="356994" cy="356994"/>
            </a:xfrm>
            <a:prstGeom prst="rect">
              <a:avLst/>
            </a:prstGeom>
          </p:spPr>
        </p:pic>
        <p:pic>
          <p:nvPicPr>
            <p:cNvPr id="106" name="Graphic 105" descr="Star">
              <a:extLst>
                <a:ext uri="{FF2B5EF4-FFF2-40B4-BE49-F238E27FC236}">
                  <a16:creationId xmlns:a16="http://schemas.microsoft.com/office/drawing/2014/main" id="{0FE61844-BB3D-4B72-AC14-6858888B6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961625" y="4581781"/>
              <a:ext cx="356994" cy="356994"/>
            </a:xfrm>
            <a:prstGeom prst="rect">
              <a:avLst/>
            </a:prstGeom>
          </p:spPr>
        </p:pic>
        <p:pic>
          <p:nvPicPr>
            <p:cNvPr id="107" name="Graphic 106" descr="Star">
              <a:extLst>
                <a:ext uri="{FF2B5EF4-FFF2-40B4-BE49-F238E27FC236}">
                  <a16:creationId xmlns:a16="http://schemas.microsoft.com/office/drawing/2014/main" id="{B60B5A44-08CB-4A9E-8A88-C0BC95673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318619" y="4578416"/>
              <a:ext cx="356994" cy="356994"/>
            </a:xfrm>
            <a:prstGeom prst="rect">
              <a:avLst/>
            </a:prstGeom>
          </p:spPr>
        </p:pic>
      </p:grpSp>
      <p:sp>
        <p:nvSpPr>
          <p:cNvPr id="28" name="TextBox 27">
            <a:hlinkClick r:id="rId17" action="ppaction://hlinksldjump"/>
            <a:extLst>
              <a:ext uri="{FF2B5EF4-FFF2-40B4-BE49-F238E27FC236}">
                <a16:creationId xmlns:a16="http://schemas.microsoft.com/office/drawing/2014/main" id="{96494F68-797A-4E04-9F91-EE38AFADA0F7}"/>
              </a:ext>
            </a:extLst>
          </p:cNvPr>
          <p:cNvSpPr txBox="1"/>
          <p:nvPr/>
        </p:nvSpPr>
        <p:spPr>
          <a:xfrm>
            <a:off x="851929" y="4589145"/>
            <a:ext cx="2031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Avaliação dos leitores:</a:t>
            </a:r>
            <a:endParaRPr lang="en-US" sz="1600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19EFB5-BA11-4A6A-87A5-62ECF2A1F952}"/>
              </a:ext>
            </a:extLst>
          </p:cNvPr>
          <p:cNvSpPr txBox="1"/>
          <p:nvPr/>
        </p:nvSpPr>
        <p:spPr>
          <a:xfrm>
            <a:off x="1378799" y="5330494"/>
            <a:ext cx="959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/>
              <a:t>14,94€</a:t>
            </a:r>
            <a:endParaRPr lang="en-US" sz="2000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2BEE287-0F4F-4B0A-B1C9-A6485A8768AA}"/>
              </a:ext>
            </a:extLst>
          </p:cNvPr>
          <p:cNvGrpSpPr/>
          <p:nvPr/>
        </p:nvGrpSpPr>
        <p:grpSpPr>
          <a:xfrm>
            <a:off x="9901841" y="5145895"/>
            <a:ext cx="1490848" cy="432740"/>
            <a:chOff x="8663941" y="5149215"/>
            <a:chExt cx="1490848" cy="432740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A06E07A9-AC3A-4488-9900-3BA1B9FABA8B}"/>
                </a:ext>
              </a:extLst>
            </p:cNvPr>
            <p:cNvSpPr/>
            <p:nvPr/>
          </p:nvSpPr>
          <p:spPr>
            <a:xfrm>
              <a:off x="8663941" y="5149215"/>
              <a:ext cx="1490848" cy="432740"/>
            </a:xfrm>
            <a:prstGeom prst="roundRect">
              <a:avLst/>
            </a:prstGeom>
            <a:solidFill>
              <a:srgbClr val="FFDE5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PT" dirty="0">
                  <a:solidFill>
                    <a:schemeClr val="tx1"/>
                  </a:solidFill>
                </a:rPr>
                <a:t>Comprar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10" name="Picture 109" descr="A close up of a logo&#10;&#10;Description automatically generated">
              <a:extLst>
                <a:ext uri="{FF2B5EF4-FFF2-40B4-BE49-F238E27FC236}">
                  <a16:creationId xmlns:a16="http://schemas.microsoft.com/office/drawing/2014/main" id="{6ED61B37-7AB0-4237-99E5-89B6ED960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1465" y="5240086"/>
              <a:ext cx="261347" cy="261347"/>
            </a:xfrm>
            <a:prstGeom prst="rect">
              <a:avLst/>
            </a:prstGeom>
          </p:spPr>
        </p:pic>
      </p:grpSp>
      <p:pic>
        <p:nvPicPr>
          <p:cNvPr id="51" name="Graphic 50" descr="Cursor">
            <a:extLst>
              <a:ext uri="{FF2B5EF4-FFF2-40B4-BE49-F238E27FC236}">
                <a16:creationId xmlns:a16="http://schemas.microsoft.com/office/drawing/2014/main" id="{1A398844-8997-43D5-8D76-DC33B8EAC0C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699280" y="4589145"/>
            <a:ext cx="540730" cy="540730"/>
          </a:xfrm>
          <a:prstGeom prst="rect">
            <a:avLst/>
          </a:prstGeom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30FA0215-A19A-467B-BFCB-567660A1A884}"/>
              </a:ext>
            </a:extLst>
          </p:cNvPr>
          <p:cNvSpPr/>
          <p:nvPr/>
        </p:nvSpPr>
        <p:spPr>
          <a:xfrm>
            <a:off x="3085028" y="4962488"/>
            <a:ext cx="1634101" cy="66126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FFDE59"/>
                </a:solidFill>
                <a:latin typeface="+mj-lt"/>
              </a:rPr>
              <a:t>Veja a avaliação dos leitores</a:t>
            </a:r>
          </a:p>
        </p:txBody>
      </p:sp>
      <p:sp>
        <p:nvSpPr>
          <p:cNvPr id="54" name="TextBox 53">
            <a:hlinkClick r:id="rId20" action="ppaction://hlinksldjump"/>
            <a:extLst>
              <a:ext uri="{FF2B5EF4-FFF2-40B4-BE49-F238E27FC236}">
                <a16:creationId xmlns:a16="http://schemas.microsoft.com/office/drawing/2014/main" id="{12E433F8-075E-4A87-B02F-E27418D900C4}"/>
              </a:ext>
            </a:extLst>
          </p:cNvPr>
          <p:cNvSpPr txBox="1"/>
          <p:nvPr/>
        </p:nvSpPr>
        <p:spPr>
          <a:xfrm>
            <a:off x="7416504" y="226669"/>
            <a:ext cx="130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SOBRE NÓS</a:t>
            </a:r>
          </a:p>
        </p:txBody>
      </p:sp>
    </p:spTree>
    <p:extLst>
      <p:ext uri="{BB962C8B-B14F-4D97-AF65-F5344CB8AC3E}">
        <p14:creationId xmlns:p14="http://schemas.microsoft.com/office/powerpoint/2010/main" val="36622551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9D10693A-74A8-4E35-A748-8A762A1F346A}"/>
              </a:ext>
            </a:extLst>
          </p:cNvPr>
          <p:cNvSpPr/>
          <p:nvPr/>
        </p:nvSpPr>
        <p:spPr>
          <a:xfrm>
            <a:off x="851929" y="4589145"/>
            <a:ext cx="2031087" cy="33210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71BE32-C23D-4C98-AE3D-A136DE0AEB74}"/>
              </a:ext>
            </a:extLst>
          </p:cNvPr>
          <p:cNvSpPr/>
          <p:nvPr/>
        </p:nvSpPr>
        <p:spPr>
          <a:xfrm>
            <a:off x="0" y="-1"/>
            <a:ext cx="12192000" cy="745994"/>
          </a:xfrm>
          <a:prstGeom prst="rect">
            <a:avLst/>
          </a:prstGeom>
          <a:solidFill>
            <a:srgbClr val="FFDE59"/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5E7F670-0E51-499E-A2A7-4ABED26317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" t="26711" r="-271" b="30225"/>
          <a:stretch/>
        </p:blipFill>
        <p:spPr>
          <a:xfrm>
            <a:off x="843171" y="39642"/>
            <a:ext cx="1600926" cy="689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49C3D8-57FF-4E4A-A68F-D6BC3FF3E402}"/>
              </a:ext>
            </a:extLst>
          </p:cNvPr>
          <p:cNvSpPr txBox="1"/>
          <p:nvPr/>
        </p:nvSpPr>
        <p:spPr>
          <a:xfrm>
            <a:off x="7617610" y="226669"/>
            <a:ext cx="1512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15" name="TextBox 14">
            <a:hlinkClick r:id="rId3" action="ppaction://hlinksldjump"/>
            <a:extLst>
              <a:ext uri="{FF2B5EF4-FFF2-40B4-BE49-F238E27FC236}">
                <a16:creationId xmlns:a16="http://schemas.microsoft.com/office/drawing/2014/main" id="{22AD985C-1A33-429C-A34E-B402B4AD27D2}"/>
              </a:ext>
            </a:extLst>
          </p:cNvPr>
          <p:cNvSpPr txBox="1"/>
          <p:nvPr/>
        </p:nvSpPr>
        <p:spPr>
          <a:xfrm>
            <a:off x="6030243" y="227052"/>
            <a:ext cx="117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LIVRARIAS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9CE2292-5870-4135-914D-439798E0A6D2}"/>
              </a:ext>
            </a:extLst>
          </p:cNvPr>
          <p:cNvGrpSpPr/>
          <p:nvPr/>
        </p:nvGrpSpPr>
        <p:grpSpPr>
          <a:xfrm>
            <a:off x="3718315" y="193221"/>
            <a:ext cx="922789" cy="436228"/>
            <a:chOff x="3718315" y="193221"/>
            <a:chExt cx="922789" cy="436228"/>
          </a:xfrm>
          <a:solidFill>
            <a:srgbClr val="FFDE59"/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FBF59D0-3AB8-476B-9CEF-7AAAB60A8AE5}"/>
                </a:ext>
              </a:extLst>
            </p:cNvPr>
            <p:cNvSpPr/>
            <p:nvPr/>
          </p:nvSpPr>
          <p:spPr>
            <a:xfrm>
              <a:off x="3718315" y="193221"/>
              <a:ext cx="922789" cy="436228"/>
            </a:xfrm>
            <a:prstGeom prst="roundRect">
              <a:avLst/>
            </a:prstGeom>
            <a:grpFill/>
            <a:ln>
              <a:solidFill>
                <a:srgbClr val="FFDE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hlinkClick r:id="rId4" action="ppaction://hlinksldjump"/>
              <a:extLst>
                <a:ext uri="{FF2B5EF4-FFF2-40B4-BE49-F238E27FC236}">
                  <a16:creationId xmlns:a16="http://schemas.microsoft.com/office/drawing/2014/main" id="{115DC29B-9CDE-402F-ABA9-6805BE50845A}"/>
                </a:ext>
              </a:extLst>
            </p:cNvPr>
            <p:cNvSpPr txBox="1"/>
            <p:nvPr/>
          </p:nvSpPr>
          <p:spPr>
            <a:xfrm>
              <a:off x="3792673" y="226669"/>
              <a:ext cx="786706" cy="369332"/>
            </a:xfrm>
            <a:prstGeom prst="rect">
              <a:avLst/>
            </a:prstGeom>
            <a:grpFill/>
            <a:ln>
              <a:solidFill>
                <a:srgbClr val="FFDE5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PT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HOME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17C8445B-7EBA-43CC-A70A-5B8CBC5E87E1}"/>
              </a:ext>
            </a:extLst>
          </p:cNvPr>
          <p:cNvSpPr/>
          <p:nvPr/>
        </p:nvSpPr>
        <p:spPr>
          <a:xfrm>
            <a:off x="0" y="6072508"/>
            <a:ext cx="12192000" cy="78549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4566F5-C22F-48DC-B0EB-B925745C34CF}"/>
              </a:ext>
            </a:extLst>
          </p:cNvPr>
          <p:cNvSpPr txBox="1"/>
          <p:nvPr/>
        </p:nvSpPr>
        <p:spPr>
          <a:xfrm>
            <a:off x="4745194" y="6648855"/>
            <a:ext cx="3167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1"/>
                </a:solidFill>
              </a:rPr>
              <a:t> ©2020 All rights reserved | Book Riot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7DC571-D8B9-4A93-8D54-22478974F4CA}"/>
              </a:ext>
            </a:extLst>
          </p:cNvPr>
          <p:cNvSpPr txBox="1"/>
          <p:nvPr/>
        </p:nvSpPr>
        <p:spPr>
          <a:xfrm>
            <a:off x="9841062" y="6081478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CONTACTO</a:t>
            </a:r>
          </a:p>
        </p:txBody>
      </p:sp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DCEE0CA-56B4-4A52-929E-41934AFB16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058" y="6376200"/>
            <a:ext cx="202588" cy="202588"/>
          </a:xfrm>
          <a:prstGeom prst="rect">
            <a:avLst/>
          </a:prstGeom>
        </p:spPr>
      </p:pic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A219D6B4-DF36-4216-A640-EA83B0D0AE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113" y="6604800"/>
            <a:ext cx="202589" cy="202589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9FBFB8-6499-421C-824C-456FD04C9B93}"/>
              </a:ext>
            </a:extLst>
          </p:cNvPr>
          <p:cNvCxnSpPr>
            <a:cxnSpLocks/>
          </p:cNvCxnSpPr>
          <p:nvPr/>
        </p:nvCxnSpPr>
        <p:spPr>
          <a:xfrm>
            <a:off x="9935932" y="6343756"/>
            <a:ext cx="964734" cy="8388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BA089A-9087-4B38-934E-5D4F7463FD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245" y="6374370"/>
            <a:ext cx="237755" cy="237755"/>
          </a:xfrm>
          <a:prstGeom prst="rect">
            <a:avLst/>
          </a:prstGeom>
        </p:spPr>
      </p:pic>
      <p:pic>
        <p:nvPicPr>
          <p:cNvPr id="36" name="Picture 35" descr="A picture containing drawing&#10;&#10;Description automatically generated">
            <a:extLst>
              <a:ext uri="{FF2B5EF4-FFF2-40B4-BE49-F238E27FC236}">
                <a16:creationId xmlns:a16="http://schemas.microsoft.com/office/drawing/2014/main" id="{279DBE4F-1809-4A79-BAD7-95DF12FCE2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878" y="6374369"/>
            <a:ext cx="237755" cy="23775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0A4B33D-68B3-492F-B2D7-20EE057A86BE}"/>
              </a:ext>
            </a:extLst>
          </p:cNvPr>
          <p:cNvSpPr txBox="1"/>
          <p:nvPr/>
        </p:nvSpPr>
        <p:spPr>
          <a:xfrm>
            <a:off x="122656" y="6055775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LINKS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C3DBA0F-C164-4E13-B72A-66F721D7E3D6}"/>
              </a:ext>
            </a:extLst>
          </p:cNvPr>
          <p:cNvCxnSpPr>
            <a:cxnSpLocks/>
          </p:cNvCxnSpPr>
          <p:nvPr/>
        </p:nvCxnSpPr>
        <p:spPr>
          <a:xfrm>
            <a:off x="204620" y="6293010"/>
            <a:ext cx="537017" cy="0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6F174C8-3A37-48AB-B48A-C26EFFD986DB}"/>
              </a:ext>
            </a:extLst>
          </p:cNvPr>
          <p:cNvSpPr txBox="1"/>
          <p:nvPr/>
        </p:nvSpPr>
        <p:spPr>
          <a:xfrm>
            <a:off x="122656" y="6332734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HOME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A99799-BF7A-4262-832E-B4756CEB2934}"/>
              </a:ext>
            </a:extLst>
          </p:cNvPr>
          <p:cNvSpPr txBox="1"/>
          <p:nvPr/>
        </p:nvSpPr>
        <p:spPr>
          <a:xfrm>
            <a:off x="122656" y="6485227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LIVROS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575045-48E3-436B-95E8-7FFF603D7017}"/>
              </a:ext>
            </a:extLst>
          </p:cNvPr>
          <p:cNvSpPr txBox="1"/>
          <p:nvPr/>
        </p:nvSpPr>
        <p:spPr>
          <a:xfrm>
            <a:off x="128530" y="6627058"/>
            <a:ext cx="12671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LIVRARIAS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10873F2-DC9E-4F96-A315-43BCED7641C0}"/>
              </a:ext>
            </a:extLst>
          </p:cNvPr>
          <p:cNvSpPr txBox="1"/>
          <p:nvPr/>
        </p:nvSpPr>
        <p:spPr>
          <a:xfrm>
            <a:off x="9872139" y="6374369"/>
            <a:ext cx="10923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>
                <a:solidFill>
                  <a:schemeClr val="bg1"/>
                </a:solidFill>
              </a:rPr>
              <a:t>+351 926985697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3740D9-71C4-417E-8BB3-7EB984C950F9}"/>
              </a:ext>
            </a:extLst>
          </p:cNvPr>
          <p:cNvSpPr txBox="1"/>
          <p:nvPr/>
        </p:nvSpPr>
        <p:spPr>
          <a:xfrm>
            <a:off x="9875869" y="6604800"/>
            <a:ext cx="11985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u="sng" dirty="0">
                <a:solidFill>
                  <a:schemeClr val="bg1"/>
                </a:solidFill>
              </a:rPr>
              <a:t>bookriot@gmail.com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EBD6040-DEA6-4414-AE97-F54443A302F2}"/>
              </a:ext>
            </a:extLst>
          </p:cNvPr>
          <p:cNvGrpSpPr/>
          <p:nvPr/>
        </p:nvGrpSpPr>
        <p:grpSpPr>
          <a:xfrm>
            <a:off x="4935456" y="193221"/>
            <a:ext cx="922789" cy="436228"/>
            <a:chOff x="3718315" y="193221"/>
            <a:chExt cx="922789" cy="436228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41B8110B-8F79-401F-8125-C230DB677549}"/>
                </a:ext>
              </a:extLst>
            </p:cNvPr>
            <p:cNvSpPr/>
            <p:nvPr/>
          </p:nvSpPr>
          <p:spPr>
            <a:xfrm>
              <a:off x="3718315" y="193221"/>
              <a:ext cx="922789" cy="43622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9" name="TextBox 38">
              <a:hlinkClick r:id="rId9" action="ppaction://hlinksldjump"/>
              <a:extLst>
                <a:ext uri="{FF2B5EF4-FFF2-40B4-BE49-F238E27FC236}">
                  <a16:creationId xmlns:a16="http://schemas.microsoft.com/office/drawing/2014/main" id="{37C73D57-0AC5-4BC1-A0D4-4FDACA3888A9}"/>
                </a:ext>
              </a:extLst>
            </p:cNvPr>
            <p:cNvSpPr txBox="1"/>
            <p:nvPr/>
          </p:nvSpPr>
          <p:spPr>
            <a:xfrm>
              <a:off x="3792672" y="226669"/>
              <a:ext cx="848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LIVROS</a:t>
              </a:r>
            </a:p>
          </p:txBody>
        </p:sp>
      </p:grpSp>
      <p:pic>
        <p:nvPicPr>
          <p:cNvPr id="43" name="Picture 42" descr="A close up of a logo&#10;&#10;Description automatically generated">
            <a:extLst>
              <a:ext uri="{FF2B5EF4-FFF2-40B4-BE49-F238E27FC236}">
                <a16:creationId xmlns:a16="http://schemas.microsoft.com/office/drawing/2014/main" id="{787CEE18-E8D4-4B93-AF29-4D12ACEA40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86697" y="279126"/>
            <a:ext cx="269554" cy="269554"/>
          </a:xfrm>
          <a:prstGeom prst="rect">
            <a:avLst/>
          </a:prstGeom>
        </p:spPr>
      </p:pic>
      <p:pic>
        <p:nvPicPr>
          <p:cNvPr id="89" name="Picture 88" descr="A picture containing drawing&#10;&#10;Description automatically generated">
            <a:extLst>
              <a:ext uri="{FF2B5EF4-FFF2-40B4-BE49-F238E27FC236}">
                <a16:creationId xmlns:a16="http://schemas.microsoft.com/office/drawing/2014/main" id="{6838EB9B-19DE-4CE9-90A8-E4235D5000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71" y="1365302"/>
            <a:ext cx="2031087" cy="3132560"/>
          </a:xfrm>
          <a:prstGeom prst="rect">
            <a:avLst/>
          </a:prstGeom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411DFD-39E3-4BF9-A3DA-7A3AB097227B}"/>
              </a:ext>
            </a:extLst>
          </p:cNvPr>
          <p:cNvSpPr txBox="1"/>
          <p:nvPr/>
        </p:nvSpPr>
        <p:spPr>
          <a:xfrm>
            <a:off x="3434715" y="1365302"/>
            <a:ext cx="79579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/>
              <a:t>A Peste</a:t>
            </a:r>
          </a:p>
          <a:p>
            <a:r>
              <a:rPr lang="pt-PT" dirty="0">
                <a:latin typeface="+mj-lt"/>
              </a:rPr>
              <a:t>De </a:t>
            </a:r>
            <a:r>
              <a:rPr lang="pt-PT" dirty="0" err="1">
                <a:latin typeface="+mj-lt"/>
              </a:rPr>
              <a:t>Albert</a:t>
            </a:r>
            <a:r>
              <a:rPr lang="pt-PT" dirty="0">
                <a:latin typeface="+mj-lt"/>
              </a:rPr>
              <a:t> Camus</a:t>
            </a:r>
          </a:p>
          <a:p>
            <a:endParaRPr lang="pt-PT" sz="1600" dirty="0">
              <a:latin typeface="+mj-lt"/>
            </a:endParaRPr>
          </a:p>
          <a:p>
            <a:pPr algn="just"/>
            <a:r>
              <a:rPr lang="pt-PT" sz="1700" dirty="0">
                <a:latin typeface="+mj-lt"/>
              </a:rPr>
              <a:t>Na manhã de um dia 16 de abril dos anos de 1940, o doutor Bernard </a:t>
            </a:r>
            <a:r>
              <a:rPr lang="pt-PT" sz="1700" dirty="0" err="1">
                <a:latin typeface="+mj-lt"/>
              </a:rPr>
              <a:t>Rieux</a:t>
            </a:r>
            <a:r>
              <a:rPr lang="pt-PT" sz="1700" dirty="0">
                <a:latin typeface="+mj-lt"/>
              </a:rPr>
              <a:t> sai do seu consultório e tropeça num rato morto. Este é o primeiro sinal de uma epidemia de peste que em breve toma conta de toda a cidade de Orão, na Argélia. Sujeita a quarentena, esta torna-se um território irrespirável e os seus habitantes são conduzidos até estados de sofrimento, de loucura, mas também de compaixão de proporções desmedidas.</a:t>
            </a:r>
          </a:p>
          <a:p>
            <a:pPr algn="just"/>
            <a:br>
              <a:rPr lang="pt-PT" sz="1700" dirty="0">
                <a:latin typeface="+mj-lt"/>
              </a:rPr>
            </a:br>
            <a:r>
              <a:rPr lang="pt-PT" sz="1700" dirty="0">
                <a:latin typeface="+mj-lt"/>
              </a:rPr>
              <a:t>Uma história arrebatadora sobre o horror, a sobrevivência e a resiliência do ser humano, </a:t>
            </a:r>
            <a:r>
              <a:rPr lang="pt-PT" sz="1700" i="1" dirty="0">
                <a:latin typeface="+mj-lt"/>
              </a:rPr>
              <a:t>A Peste</a:t>
            </a:r>
            <a:r>
              <a:rPr lang="pt-PT" sz="1700" dirty="0">
                <a:latin typeface="+mj-lt"/>
              </a:rPr>
              <a:t> é uma parábola de ressonância intemporal, um romance magistralmente construído, que, publicado originalmente em 1947, consagrou em definitivo </a:t>
            </a:r>
            <a:r>
              <a:rPr lang="pt-PT" sz="1700" dirty="0" err="1">
                <a:latin typeface="+mj-lt"/>
              </a:rPr>
              <a:t>Albert</a:t>
            </a:r>
            <a:r>
              <a:rPr lang="pt-PT" sz="1700" dirty="0">
                <a:latin typeface="+mj-lt"/>
              </a:rPr>
              <a:t> Camus como um dos autores fundamentais da literatura moderna.</a:t>
            </a:r>
            <a:endParaRPr lang="en-US" sz="1700" dirty="0">
              <a:latin typeface="+mj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7D86D88-652C-45F5-8687-C219B61C7334}"/>
              </a:ext>
            </a:extLst>
          </p:cNvPr>
          <p:cNvGrpSpPr/>
          <p:nvPr/>
        </p:nvGrpSpPr>
        <p:grpSpPr>
          <a:xfrm>
            <a:off x="966229" y="4917886"/>
            <a:ext cx="1784970" cy="360359"/>
            <a:chOff x="890643" y="4578416"/>
            <a:chExt cx="1784970" cy="360359"/>
          </a:xfrm>
        </p:grpSpPr>
        <p:pic>
          <p:nvPicPr>
            <p:cNvPr id="19" name="Graphic 18" descr="Star">
              <a:extLst>
                <a:ext uri="{FF2B5EF4-FFF2-40B4-BE49-F238E27FC236}">
                  <a16:creationId xmlns:a16="http://schemas.microsoft.com/office/drawing/2014/main" id="{3EB53134-B124-4558-A632-AF6AABF60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90643" y="4579591"/>
              <a:ext cx="356994" cy="356994"/>
            </a:xfrm>
            <a:prstGeom prst="rect">
              <a:avLst/>
            </a:prstGeom>
          </p:spPr>
        </p:pic>
        <p:pic>
          <p:nvPicPr>
            <p:cNvPr id="101" name="Graphic 100" descr="Star">
              <a:extLst>
                <a:ext uri="{FF2B5EF4-FFF2-40B4-BE49-F238E27FC236}">
                  <a16:creationId xmlns:a16="http://schemas.microsoft.com/office/drawing/2014/main" id="{575ACB27-F46F-4B91-BCA8-97910FBF1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247637" y="4578416"/>
              <a:ext cx="356994" cy="356994"/>
            </a:xfrm>
            <a:prstGeom prst="rect">
              <a:avLst/>
            </a:prstGeom>
          </p:spPr>
        </p:pic>
        <p:pic>
          <p:nvPicPr>
            <p:cNvPr id="102" name="Graphic 101" descr="Star">
              <a:extLst>
                <a:ext uri="{FF2B5EF4-FFF2-40B4-BE49-F238E27FC236}">
                  <a16:creationId xmlns:a16="http://schemas.microsoft.com/office/drawing/2014/main" id="{3BD42EEF-BE46-4E6C-AD0B-33EA6EC5A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604631" y="4578416"/>
              <a:ext cx="356994" cy="356994"/>
            </a:xfrm>
            <a:prstGeom prst="rect">
              <a:avLst/>
            </a:prstGeom>
          </p:spPr>
        </p:pic>
        <p:pic>
          <p:nvPicPr>
            <p:cNvPr id="106" name="Graphic 105" descr="Star">
              <a:extLst>
                <a:ext uri="{FF2B5EF4-FFF2-40B4-BE49-F238E27FC236}">
                  <a16:creationId xmlns:a16="http://schemas.microsoft.com/office/drawing/2014/main" id="{0FE61844-BB3D-4B72-AC14-6858888B6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61625" y="4581781"/>
              <a:ext cx="356994" cy="356994"/>
            </a:xfrm>
            <a:prstGeom prst="rect">
              <a:avLst/>
            </a:prstGeom>
          </p:spPr>
        </p:pic>
        <p:pic>
          <p:nvPicPr>
            <p:cNvPr id="107" name="Graphic 106" descr="Star">
              <a:extLst>
                <a:ext uri="{FF2B5EF4-FFF2-40B4-BE49-F238E27FC236}">
                  <a16:creationId xmlns:a16="http://schemas.microsoft.com/office/drawing/2014/main" id="{B60B5A44-08CB-4A9E-8A88-C0BC95673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318619" y="4578416"/>
              <a:ext cx="356994" cy="356994"/>
            </a:xfrm>
            <a:prstGeom prst="rect">
              <a:avLst/>
            </a:prstGeom>
          </p:spPr>
        </p:pic>
      </p:grpSp>
      <p:sp>
        <p:nvSpPr>
          <p:cNvPr id="28" name="TextBox 27">
            <a:hlinkClick r:id="rId16" action="ppaction://hlinksldjump"/>
            <a:extLst>
              <a:ext uri="{FF2B5EF4-FFF2-40B4-BE49-F238E27FC236}">
                <a16:creationId xmlns:a16="http://schemas.microsoft.com/office/drawing/2014/main" id="{96494F68-797A-4E04-9F91-EE38AFADA0F7}"/>
              </a:ext>
            </a:extLst>
          </p:cNvPr>
          <p:cNvSpPr txBox="1"/>
          <p:nvPr/>
        </p:nvSpPr>
        <p:spPr>
          <a:xfrm>
            <a:off x="851929" y="4589145"/>
            <a:ext cx="2031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Avaliação dos leitores:</a:t>
            </a:r>
            <a:endParaRPr 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19EFB5-BA11-4A6A-87A5-62ECF2A1F952}"/>
              </a:ext>
            </a:extLst>
          </p:cNvPr>
          <p:cNvSpPr txBox="1"/>
          <p:nvPr/>
        </p:nvSpPr>
        <p:spPr>
          <a:xfrm>
            <a:off x="1378799" y="5330494"/>
            <a:ext cx="959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/>
              <a:t>14,94€</a:t>
            </a:r>
            <a:endParaRPr lang="en-US" sz="2000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2BEE287-0F4F-4B0A-B1C9-A6485A8768AA}"/>
              </a:ext>
            </a:extLst>
          </p:cNvPr>
          <p:cNvGrpSpPr/>
          <p:nvPr/>
        </p:nvGrpSpPr>
        <p:grpSpPr>
          <a:xfrm>
            <a:off x="9901841" y="5145895"/>
            <a:ext cx="1490848" cy="432740"/>
            <a:chOff x="8663941" y="5149215"/>
            <a:chExt cx="1490848" cy="432740"/>
          </a:xfrm>
        </p:grpSpPr>
        <p:sp>
          <p:nvSpPr>
            <p:cNvPr id="50" name="Rectangle: Rounded Corners 49">
              <a:hlinkClick r:id="rId17" action="ppaction://hlinksldjump"/>
              <a:extLst>
                <a:ext uri="{FF2B5EF4-FFF2-40B4-BE49-F238E27FC236}">
                  <a16:creationId xmlns:a16="http://schemas.microsoft.com/office/drawing/2014/main" id="{A06E07A9-AC3A-4488-9900-3BA1B9FABA8B}"/>
                </a:ext>
              </a:extLst>
            </p:cNvPr>
            <p:cNvSpPr/>
            <p:nvPr/>
          </p:nvSpPr>
          <p:spPr>
            <a:xfrm>
              <a:off x="8663941" y="5149215"/>
              <a:ext cx="1490848" cy="432740"/>
            </a:xfrm>
            <a:prstGeom prst="roundRect">
              <a:avLst/>
            </a:prstGeom>
            <a:solidFill>
              <a:srgbClr val="FFDE5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PT" dirty="0">
                  <a:solidFill>
                    <a:schemeClr val="tx1"/>
                  </a:solidFill>
                </a:rPr>
                <a:t>Comprar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10" name="Picture 109" descr="A close up of a logo&#10;&#10;Description automatically generated">
              <a:extLst>
                <a:ext uri="{FF2B5EF4-FFF2-40B4-BE49-F238E27FC236}">
                  <a16:creationId xmlns:a16="http://schemas.microsoft.com/office/drawing/2014/main" id="{6ED61B37-7AB0-4237-99E5-89B6ED960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1465" y="5240086"/>
              <a:ext cx="261347" cy="261347"/>
            </a:xfrm>
            <a:prstGeom prst="rect">
              <a:avLst/>
            </a:prstGeom>
          </p:spPr>
        </p:pic>
      </p:grpSp>
      <p:sp>
        <p:nvSpPr>
          <p:cNvPr id="54" name="TextBox 53">
            <a:hlinkClick r:id="rId19" action="ppaction://hlinksldjump"/>
            <a:extLst>
              <a:ext uri="{FF2B5EF4-FFF2-40B4-BE49-F238E27FC236}">
                <a16:creationId xmlns:a16="http://schemas.microsoft.com/office/drawing/2014/main" id="{14782C64-03CC-4DD8-8699-2AC5232820C9}"/>
              </a:ext>
            </a:extLst>
          </p:cNvPr>
          <p:cNvSpPr txBox="1"/>
          <p:nvPr/>
        </p:nvSpPr>
        <p:spPr>
          <a:xfrm>
            <a:off x="7416504" y="226669"/>
            <a:ext cx="130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SOBRE NÓS</a:t>
            </a:r>
          </a:p>
        </p:txBody>
      </p:sp>
      <p:pic>
        <p:nvPicPr>
          <p:cNvPr id="55" name="Graphic 54" descr="Cursor">
            <a:extLst>
              <a:ext uri="{FF2B5EF4-FFF2-40B4-BE49-F238E27FC236}">
                <a16:creationId xmlns:a16="http://schemas.microsoft.com/office/drawing/2014/main" id="{59F9F77F-4C33-4D7C-8117-DFEEB18E569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122324" y="5281639"/>
            <a:ext cx="540730" cy="540730"/>
          </a:xfrm>
          <a:prstGeom prst="rect">
            <a:avLst/>
          </a:prstGeom>
        </p:spPr>
      </p:pic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38A6B42B-6B65-4392-8C1E-860D517CA021}"/>
              </a:ext>
            </a:extLst>
          </p:cNvPr>
          <p:cNvSpPr/>
          <p:nvPr/>
        </p:nvSpPr>
        <p:spPr>
          <a:xfrm>
            <a:off x="10494380" y="5710892"/>
            <a:ext cx="1634101" cy="66126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FFDE59"/>
                </a:solidFill>
                <a:latin typeface="+mj-lt"/>
              </a:rPr>
              <a:t>Compre!</a:t>
            </a:r>
          </a:p>
        </p:txBody>
      </p:sp>
      <p:pic>
        <p:nvPicPr>
          <p:cNvPr id="58" name="Picture 57" descr="A close up of a logo&#10;&#10;Description automatically generated">
            <a:extLst>
              <a:ext uri="{FF2B5EF4-FFF2-40B4-BE49-F238E27FC236}">
                <a16:creationId xmlns:a16="http://schemas.microsoft.com/office/drawing/2014/main" id="{BCFA004E-9872-4263-B69C-CCAEB8606CB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371" y="290250"/>
            <a:ext cx="261347" cy="26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4069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9D10693A-74A8-4E35-A748-8A762A1F346A}"/>
              </a:ext>
            </a:extLst>
          </p:cNvPr>
          <p:cNvSpPr/>
          <p:nvPr/>
        </p:nvSpPr>
        <p:spPr>
          <a:xfrm>
            <a:off x="851929" y="4589145"/>
            <a:ext cx="2031087" cy="33210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71BE32-C23D-4C98-AE3D-A136DE0AEB74}"/>
              </a:ext>
            </a:extLst>
          </p:cNvPr>
          <p:cNvSpPr/>
          <p:nvPr/>
        </p:nvSpPr>
        <p:spPr>
          <a:xfrm>
            <a:off x="0" y="-1"/>
            <a:ext cx="12192000" cy="745994"/>
          </a:xfrm>
          <a:prstGeom prst="rect">
            <a:avLst/>
          </a:prstGeom>
          <a:solidFill>
            <a:srgbClr val="FFDE59"/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5E7F670-0E51-499E-A2A7-4ABED26317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" t="26711" r="-271" b="30225"/>
          <a:stretch/>
        </p:blipFill>
        <p:spPr>
          <a:xfrm>
            <a:off x="843171" y="39642"/>
            <a:ext cx="1600926" cy="689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49C3D8-57FF-4E4A-A68F-D6BC3FF3E402}"/>
              </a:ext>
            </a:extLst>
          </p:cNvPr>
          <p:cNvSpPr txBox="1"/>
          <p:nvPr/>
        </p:nvSpPr>
        <p:spPr>
          <a:xfrm>
            <a:off x="7617610" y="226669"/>
            <a:ext cx="1512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15" name="TextBox 14">
            <a:hlinkClick r:id="rId3" action="ppaction://hlinksldjump"/>
            <a:extLst>
              <a:ext uri="{FF2B5EF4-FFF2-40B4-BE49-F238E27FC236}">
                <a16:creationId xmlns:a16="http://schemas.microsoft.com/office/drawing/2014/main" id="{22AD985C-1A33-429C-A34E-B402B4AD27D2}"/>
              </a:ext>
            </a:extLst>
          </p:cNvPr>
          <p:cNvSpPr txBox="1"/>
          <p:nvPr/>
        </p:nvSpPr>
        <p:spPr>
          <a:xfrm>
            <a:off x="6030243" y="227052"/>
            <a:ext cx="117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LIVRARIAS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9CE2292-5870-4135-914D-439798E0A6D2}"/>
              </a:ext>
            </a:extLst>
          </p:cNvPr>
          <p:cNvGrpSpPr/>
          <p:nvPr/>
        </p:nvGrpSpPr>
        <p:grpSpPr>
          <a:xfrm>
            <a:off x="3718315" y="193221"/>
            <a:ext cx="922789" cy="436228"/>
            <a:chOff x="3718315" y="193221"/>
            <a:chExt cx="922789" cy="436228"/>
          </a:xfrm>
          <a:solidFill>
            <a:srgbClr val="FFDE59"/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FBF59D0-3AB8-476B-9CEF-7AAAB60A8AE5}"/>
                </a:ext>
              </a:extLst>
            </p:cNvPr>
            <p:cNvSpPr/>
            <p:nvPr/>
          </p:nvSpPr>
          <p:spPr>
            <a:xfrm>
              <a:off x="3718315" y="193221"/>
              <a:ext cx="922789" cy="436228"/>
            </a:xfrm>
            <a:prstGeom prst="roundRect">
              <a:avLst/>
            </a:prstGeom>
            <a:grpFill/>
            <a:ln>
              <a:solidFill>
                <a:srgbClr val="FFDE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hlinkClick r:id="rId4" action="ppaction://hlinksldjump"/>
              <a:extLst>
                <a:ext uri="{FF2B5EF4-FFF2-40B4-BE49-F238E27FC236}">
                  <a16:creationId xmlns:a16="http://schemas.microsoft.com/office/drawing/2014/main" id="{115DC29B-9CDE-402F-ABA9-6805BE50845A}"/>
                </a:ext>
              </a:extLst>
            </p:cNvPr>
            <p:cNvSpPr txBox="1"/>
            <p:nvPr/>
          </p:nvSpPr>
          <p:spPr>
            <a:xfrm>
              <a:off x="3792673" y="226669"/>
              <a:ext cx="786706" cy="369332"/>
            </a:xfrm>
            <a:prstGeom prst="rect">
              <a:avLst/>
            </a:prstGeom>
            <a:grpFill/>
            <a:ln>
              <a:solidFill>
                <a:srgbClr val="FFDE5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PT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HOME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17C8445B-7EBA-43CC-A70A-5B8CBC5E87E1}"/>
              </a:ext>
            </a:extLst>
          </p:cNvPr>
          <p:cNvSpPr/>
          <p:nvPr/>
        </p:nvSpPr>
        <p:spPr>
          <a:xfrm>
            <a:off x="0" y="6072508"/>
            <a:ext cx="12192000" cy="78549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4566F5-C22F-48DC-B0EB-B925745C34CF}"/>
              </a:ext>
            </a:extLst>
          </p:cNvPr>
          <p:cNvSpPr txBox="1"/>
          <p:nvPr/>
        </p:nvSpPr>
        <p:spPr>
          <a:xfrm>
            <a:off x="4745194" y="6648855"/>
            <a:ext cx="3167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1"/>
                </a:solidFill>
              </a:rPr>
              <a:t> ©2020 All rights reserved | Book Riot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7DC571-D8B9-4A93-8D54-22478974F4CA}"/>
              </a:ext>
            </a:extLst>
          </p:cNvPr>
          <p:cNvSpPr txBox="1"/>
          <p:nvPr/>
        </p:nvSpPr>
        <p:spPr>
          <a:xfrm>
            <a:off x="9841062" y="6081478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CONTACTO</a:t>
            </a:r>
          </a:p>
        </p:txBody>
      </p:sp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DCEE0CA-56B4-4A52-929E-41934AFB16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058" y="6376200"/>
            <a:ext cx="202588" cy="202588"/>
          </a:xfrm>
          <a:prstGeom prst="rect">
            <a:avLst/>
          </a:prstGeom>
        </p:spPr>
      </p:pic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A219D6B4-DF36-4216-A640-EA83B0D0AE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113" y="6604800"/>
            <a:ext cx="202589" cy="202589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9FBFB8-6499-421C-824C-456FD04C9B93}"/>
              </a:ext>
            </a:extLst>
          </p:cNvPr>
          <p:cNvCxnSpPr>
            <a:cxnSpLocks/>
          </p:cNvCxnSpPr>
          <p:nvPr/>
        </p:nvCxnSpPr>
        <p:spPr>
          <a:xfrm>
            <a:off x="9935932" y="6343756"/>
            <a:ext cx="964734" cy="8388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BA089A-9087-4B38-934E-5D4F7463FD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245" y="6374370"/>
            <a:ext cx="237755" cy="237755"/>
          </a:xfrm>
          <a:prstGeom prst="rect">
            <a:avLst/>
          </a:prstGeom>
        </p:spPr>
      </p:pic>
      <p:pic>
        <p:nvPicPr>
          <p:cNvPr id="36" name="Picture 35" descr="A picture containing drawing&#10;&#10;Description automatically generated">
            <a:extLst>
              <a:ext uri="{FF2B5EF4-FFF2-40B4-BE49-F238E27FC236}">
                <a16:creationId xmlns:a16="http://schemas.microsoft.com/office/drawing/2014/main" id="{279DBE4F-1809-4A79-BAD7-95DF12FCE2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878" y="6374369"/>
            <a:ext cx="237755" cy="23775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0A4B33D-68B3-492F-B2D7-20EE057A86BE}"/>
              </a:ext>
            </a:extLst>
          </p:cNvPr>
          <p:cNvSpPr txBox="1"/>
          <p:nvPr/>
        </p:nvSpPr>
        <p:spPr>
          <a:xfrm>
            <a:off x="122656" y="6055775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LINKS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C3DBA0F-C164-4E13-B72A-66F721D7E3D6}"/>
              </a:ext>
            </a:extLst>
          </p:cNvPr>
          <p:cNvCxnSpPr>
            <a:cxnSpLocks/>
          </p:cNvCxnSpPr>
          <p:nvPr/>
        </p:nvCxnSpPr>
        <p:spPr>
          <a:xfrm>
            <a:off x="204620" y="6293010"/>
            <a:ext cx="537017" cy="0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6F174C8-3A37-48AB-B48A-C26EFFD986DB}"/>
              </a:ext>
            </a:extLst>
          </p:cNvPr>
          <p:cNvSpPr txBox="1"/>
          <p:nvPr/>
        </p:nvSpPr>
        <p:spPr>
          <a:xfrm>
            <a:off x="122656" y="6332734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HOME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A99799-BF7A-4262-832E-B4756CEB2934}"/>
              </a:ext>
            </a:extLst>
          </p:cNvPr>
          <p:cNvSpPr txBox="1"/>
          <p:nvPr/>
        </p:nvSpPr>
        <p:spPr>
          <a:xfrm>
            <a:off x="122656" y="6485227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LIVROS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575045-48E3-436B-95E8-7FFF603D7017}"/>
              </a:ext>
            </a:extLst>
          </p:cNvPr>
          <p:cNvSpPr txBox="1"/>
          <p:nvPr/>
        </p:nvSpPr>
        <p:spPr>
          <a:xfrm>
            <a:off x="128530" y="6627058"/>
            <a:ext cx="12671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LIVRARIAS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10873F2-DC9E-4F96-A315-43BCED7641C0}"/>
              </a:ext>
            </a:extLst>
          </p:cNvPr>
          <p:cNvSpPr txBox="1"/>
          <p:nvPr/>
        </p:nvSpPr>
        <p:spPr>
          <a:xfrm>
            <a:off x="9872139" y="6374369"/>
            <a:ext cx="10923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>
                <a:solidFill>
                  <a:schemeClr val="bg1"/>
                </a:solidFill>
              </a:rPr>
              <a:t>+351 926985697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3740D9-71C4-417E-8BB3-7EB984C950F9}"/>
              </a:ext>
            </a:extLst>
          </p:cNvPr>
          <p:cNvSpPr txBox="1"/>
          <p:nvPr/>
        </p:nvSpPr>
        <p:spPr>
          <a:xfrm>
            <a:off x="9875869" y="6604800"/>
            <a:ext cx="11985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u="sng" dirty="0">
                <a:solidFill>
                  <a:schemeClr val="bg1"/>
                </a:solidFill>
              </a:rPr>
              <a:t>bookriot@gmail.com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EBD6040-DEA6-4414-AE97-F54443A302F2}"/>
              </a:ext>
            </a:extLst>
          </p:cNvPr>
          <p:cNvGrpSpPr/>
          <p:nvPr/>
        </p:nvGrpSpPr>
        <p:grpSpPr>
          <a:xfrm>
            <a:off x="4935456" y="193221"/>
            <a:ext cx="922789" cy="436228"/>
            <a:chOff x="3718315" y="193221"/>
            <a:chExt cx="922789" cy="436228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41B8110B-8F79-401F-8125-C230DB677549}"/>
                </a:ext>
              </a:extLst>
            </p:cNvPr>
            <p:cNvSpPr/>
            <p:nvPr/>
          </p:nvSpPr>
          <p:spPr>
            <a:xfrm>
              <a:off x="3718315" y="193221"/>
              <a:ext cx="922789" cy="43622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9" name="TextBox 38">
              <a:hlinkClick r:id="rId9" action="ppaction://hlinksldjump"/>
              <a:extLst>
                <a:ext uri="{FF2B5EF4-FFF2-40B4-BE49-F238E27FC236}">
                  <a16:creationId xmlns:a16="http://schemas.microsoft.com/office/drawing/2014/main" id="{37C73D57-0AC5-4BC1-A0D4-4FDACA3888A9}"/>
                </a:ext>
              </a:extLst>
            </p:cNvPr>
            <p:cNvSpPr txBox="1"/>
            <p:nvPr/>
          </p:nvSpPr>
          <p:spPr>
            <a:xfrm>
              <a:off x="3792672" y="226669"/>
              <a:ext cx="848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LIVROS</a:t>
              </a:r>
            </a:p>
          </p:txBody>
        </p:sp>
      </p:grpSp>
      <p:pic>
        <p:nvPicPr>
          <p:cNvPr id="43" name="Picture 42" descr="A close up of a logo&#10;&#10;Description automatically generated">
            <a:extLst>
              <a:ext uri="{FF2B5EF4-FFF2-40B4-BE49-F238E27FC236}">
                <a16:creationId xmlns:a16="http://schemas.microsoft.com/office/drawing/2014/main" id="{787CEE18-E8D4-4B93-AF29-4D12ACEA40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86697" y="279126"/>
            <a:ext cx="269554" cy="269554"/>
          </a:xfrm>
          <a:prstGeom prst="rect">
            <a:avLst/>
          </a:prstGeom>
        </p:spPr>
      </p:pic>
      <p:pic>
        <p:nvPicPr>
          <p:cNvPr id="89" name="Picture 88" descr="A picture containing drawing&#10;&#10;Description automatically generated">
            <a:extLst>
              <a:ext uri="{FF2B5EF4-FFF2-40B4-BE49-F238E27FC236}">
                <a16:creationId xmlns:a16="http://schemas.microsoft.com/office/drawing/2014/main" id="{6838EB9B-19DE-4CE9-90A8-E4235D5000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71" y="1365302"/>
            <a:ext cx="2031087" cy="3132560"/>
          </a:xfrm>
          <a:prstGeom prst="rect">
            <a:avLst/>
          </a:prstGeom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411DFD-39E3-4BF9-A3DA-7A3AB097227B}"/>
              </a:ext>
            </a:extLst>
          </p:cNvPr>
          <p:cNvSpPr txBox="1"/>
          <p:nvPr/>
        </p:nvSpPr>
        <p:spPr>
          <a:xfrm>
            <a:off x="3434715" y="1365302"/>
            <a:ext cx="79579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/>
              <a:t>A Peste</a:t>
            </a:r>
          </a:p>
          <a:p>
            <a:r>
              <a:rPr lang="pt-PT" dirty="0">
                <a:latin typeface="+mj-lt"/>
              </a:rPr>
              <a:t>De </a:t>
            </a:r>
            <a:r>
              <a:rPr lang="pt-PT" dirty="0" err="1">
                <a:latin typeface="+mj-lt"/>
              </a:rPr>
              <a:t>Albert</a:t>
            </a:r>
            <a:r>
              <a:rPr lang="pt-PT" dirty="0">
                <a:latin typeface="+mj-lt"/>
              </a:rPr>
              <a:t> Camus</a:t>
            </a:r>
          </a:p>
          <a:p>
            <a:endParaRPr lang="pt-PT" sz="1600" dirty="0">
              <a:latin typeface="+mj-lt"/>
            </a:endParaRPr>
          </a:p>
          <a:p>
            <a:pPr algn="just"/>
            <a:r>
              <a:rPr lang="pt-PT" sz="1700" dirty="0">
                <a:latin typeface="+mj-lt"/>
              </a:rPr>
              <a:t>Na manhã de um dia 16 de abril dos anos de 1940, o doutor Bernard </a:t>
            </a:r>
            <a:r>
              <a:rPr lang="pt-PT" sz="1700" dirty="0" err="1">
                <a:latin typeface="+mj-lt"/>
              </a:rPr>
              <a:t>Rieux</a:t>
            </a:r>
            <a:r>
              <a:rPr lang="pt-PT" sz="1700" dirty="0">
                <a:latin typeface="+mj-lt"/>
              </a:rPr>
              <a:t> sai do seu consultório e tropeça num rato morto. Este é o primeiro sinal de uma epidemia de peste que em breve toma conta de toda a cidade de Orão, na Argélia. Sujeita a quarentena, esta torna-se um território irrespirável e os seus habitantes são conduzidos até estados de sofrimento, de loucura, mas também de compaixão de proporções desmedidas.</a:t>
            </a:r>
          </a:p>
          <a:p>
            <a:pPr algn="just"/>
            <a:br>
              <a:rPr lang="pt-PT" sz="1700" dirty="0">
                <a:latin typeface="+mj-lt"/>
              </a:rPr>
            </a:br>
            <a:r>
              <a:rPr lang="pt-PT" sz="1700" dirty="0">
                <a:latin typeface="+mj-lt"/>
              </a:rPr>
              <a:t>Uma história arrebatadora sobre o horror, a sobrevivência e a resiliência do ser humano, </a:t>
            </a:r>
            <a:r>
              <a:rPr lang="pt-PT" sz="1700" i="1" dirty="0">
                <a:latin typeface="+mj-lt"/>
              </a:rPr>
              <a:t>A Peste</a:t>
            </a:r>
            <a:r>
              <a:rPr lang="pt-PT" sz="1700" dirty="0">
                <a:latin typeface="+mj-lt"/>
              </a:rPr>
              <a:t> é uma parábola de ressonância intemporal, um romance magistralmente construído, que, publicado originalmente em 1947, consagrou em definitivo </a:t>
            </a:r>
            <a:r>
              <a:rPr lang="pt-PT" sz="1700" dirty="0" err="1">
                <a:latin typeface="+mj-lt"/>
              </a:rPr>
              <a:t>Albert</a:t>
            </a:r>
            <a:r>
              <a:rPr lang="pt-PT" sz="1700" dirty="0">
                <a:latin typeface="+mj-lt"/>
              </a:rPr>
              <a:t> Camus como um dos autores fundamentais da literatura moderna.</a:t>
            </a:r>
            <a:endParaRPr lang="en-US" sz="1700" dirty="0">
              <a:latin typeface="+mj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7D86D88-652C-45F5-8687-C219B61C7334}"/>
              </a:ext>
            </a:extLst>
          </p:cNvPr>
          <p:cNvGrpSpPr/>
          <p:nvPr/>
        </p:nvGrpSpPr>
        <p:grpSpPr>
          <a:xfrm>
            <a:off x="966229" y="4917886"/>
            <a:ext cx="1784970" cy="360359"/>
            <a:chOff x="890643" y="4578416"/>
            <a:chExt cx="1784970" cy="360359"/>
          </a:xfrm>
        </p:grpSpPr>
        <p:pic>
          <p:nvPicPr>
            <p:cNvPr id="19" name="Graphic 18" descr="Star">
              <a:extLst>
                <a:ext uri="{FF2B5EF4-FFF2-40B4-BE49-F238E27FC236}">
                  <a16:creationId xmlns:a16="http://schemas.microsoft.com/office/drawing/2014/main" id="{3EB53134-B124-4558-A632-AF6AABF60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90643" y="4579591"/>
              <a:ext cx="356994" cy="356994"/>
            </a:xfrm>
            <a:prstGeom prst="rect">
              <a:avLst/>
            </a:prstGeom>
          </p:spPr>
        </p:pic>
        <p:pic>
          <p:nvPicPr>
            <p:cNvPr id="101" name="Graphic 100" descr="Star">
              <a:extLst>
                <a:ext uri="{FF2B5EF4-FFF2-40B4-BE49-F238E27FC236}">
                  <a16:creationId xmlns:a16="http://schemas.microsoft.com/office/drawing/2014/main" id="{575ACB27-F46F-4B91-BCA8-97910FBF1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247637" y="4578416"/>
              <a:ext cx="356994" cy="356994"/>
            </a:xfrm>
            <a:prstGeom prst="rect">
              <a:avLst/>
            </a:prstGeom>
          </p:spPr>
        </p:pic>
        <p:pic>
          <p:nvPicPr>
            <p:cNvPr id="102" name="Graphic 101" descr="Star">
              <a:extLst>
                <a:ext uri="{FF2B5EF4-FFF2-40B4-BE49-F238E27FC236}">
                  <a16:creationId xmlns:a16="http://schemas.microsoft.com/office/drawing/2014/main" id="{3BD42EEF-BE46-4E6C-AD0B-33EA6EC5A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604631" y="4578416"/>
              <a:ext cx="356994" cy="356994"/>
            </a:xfrm>
            <a:prstGeom prst="rect">
              <a:avLst/>
            </a:prstGeom>
          </p:spPr>
        </p:pic>
        <p:pic>
          <p:nvPicPr>
            <p:cNvPr id="106" name="Graphic 105" descr="Star">
              <a:extLst>
                <a:ext uri="{FF2B5EF4-FFF2-40B4-BE49-F238E27FC236}">
                  <a16:creationId xmlns:a16="http://schemas.microsoft.com/office/drawing/2014/main" id="{0FE61844-BB3D-4B72-AC14-6858888B6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61625" y="4581781"/>
              <a:ext cx="356994" cy="356994"/>
            </a:xfrm>
            <a:prstGeom prst="rect">
              <a:avLst/>
            </a:prstGeom>
          </p:spPr>
        </p:pic>
        <p:pic>
          <p:nvPicPr>
            <p:cNvPr id="107" name="Graphic 106" descr="Star">
              <a:extLst>
                <a:ext uri="{FF2B5EF4-FFF2-40B4-BE49-F238E27FC236}">
                  <a16:creationId xmlns:a16="http://schemas.microsoft.com/office/drawing/2014/main" id="{B60B5A44-08CB-4A9E-8A88-C0BC95673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318619" y="4578416"/>
              <a:ext cx="356994" cy="356994"/>
            </a:xfrm>
            <a:prstGeom prst="rect">
              <a:avLst/>
            </a:prstGeom>
          </p:spPr>
        </p:pic>
      </p:grpSp>
      <p:sp>
        <p:nvSpPr>
          <p:cNvPr id="28" name="TextBox 27">
            <a:hlinkClick r:id="rId16" action="ppaction://hlinksldjump"/>
            <a:extLst>
              <a:ext uri="{FF2B5EF4-FFF2-40B4-BE49-F238E27FC236}">
                <a16:creationId xmlns:a16="http://schemas.microsoft.com/office/drawing/2014/main" id="{96494F68-797A-4E04-9F91-EE38AFADA0F7}"/>
              </a:ext>
            </a:extLst>
          </p:cNvPr>
          <p:cNvSpPr txBox="1"/>
          <p:nvPr/>
        </p:nvSpPr>
        <p:spPr>
          <a:xfrm>
            <a:off x="851929" y="4589145"/>
            <a:ext cx="2031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Avaliação dos leitores:</a:t>
            </a:r>
            <a:endParaRPr 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19EFB5-BA11-4A6A-87A5-62ECF2A1F952}"/>
              </a:ext>
            </a:extLst>
          </p:cNvPr>
          <p:cNvSpPr txBox="1"/>
          <p:nvPr/>
        </p:nvSpPr>
        <p:spPr>
          <a:xfrm>
            <a:off x="1378799" y="5330494"/>
            <a:ext cx="959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/>
              <a:t>14,94€</a:t>
            </a:r>
            <a:endParaRPr lang="en-US" sz="2000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2BEE287-0F4F-4B0A-B1C9-A6485A8768AA}"/>
              </a:ext>
            </a:extLst>
          </p:cNvPr>
          <p:cNvGrpSpPr/>
          <p:nvPr/>
        </p:nvGrpSpPr>
        <p:grpSpPr>
          <a:xfrm>
            <a:off x="9901841" y="5145895"/>
            <a:ext cx="1490848" cy="432740"/>
            <a:chOff x="8663941" y="5149215"/>
            <a:chExt cx="1490848" cy="432740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A06E07A9-AC3A-4488-9900-3BA1B9FABA8B}"/>
                </a:ext>
              </a:extLst>
            </p:cNvPr>
            <p:cNvSpPr/>
            <p:nvPr/>
          </p:nvSpPr>
          <p:spPr>
            <a:xfrm>
              <a:off x="8663941" y="5149215"/>
              <a:ext cx="1490848" cy="432740"/>
            </a:xfrm>
            <a:prstGeom prst="roundRect">
              <a:avLst/>
            </a:prstGeom>
            <a:solidFill>
              <a:srgbClr val="FFDE5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PT" dirty="0">
                  <a:solidFill>
                    <a:schemeClr val="tx1"/>
                  </a:solidFill>
                </a:rPr>
                <a:t>Comprar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10" name="Picture 109" descr="A close up of a logo&#10;&#10;Description automatically generated">
              <a:extLst>
                <a:ext uri="{FF2B5EF4-FFF2-40B4-BE49-F238E27FC236}">
                  <a16:creationId xmlns:a16="http://schemas.microsoft.com/office/drawing/2014/main" id="{6ED61B37-7AB0-4237-99E5-89B6ED960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1465" y="5240086"/>
              <a:ext cx="261347" cy="261347"/>
            </a:xfrm>
            <a:prstGeom prst="rect">
              <a:avLst/>
            </a:prstGeom>
          </p:spPr>
        </p:pic>
      </p:grpSp>
      <p:sp>
        <p:nvSpPr>
          <p:cNvPr id="54" name="TextBox 53">
            <a:hlinkClick r:id="rId18" action="ppaction://hlinksldjump"/>
            <a:extLst>
              <a:ext uri="{FF2B5EF4-FFF2-40B4-BE49-F238E27FC236}">
                <a16:creationId xmlns:a16="http://schemas.microsoft.com/office/drawing/2014/main" id="{14782C64-03CC-4DD8-8699-2AC5232820C9}"/>
              </a:ext>
            </a:extLst>
          </p:cNvPr>
          <p:cNvSpPr txBox="1"/>
          <p:nvPr/>
        </p:nvSpPr>
        <p:spPr>
          <a:xfrm>
            <a:off x="7416504" y="226669"/>
            <a:ext cx="130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SOBRE NÓS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A73FF0BD-C8F8-4812-B005-0B0C123DB521}"/>
              </a:ext>
            </a:extLst>
          </p:cNvPr>
          <p:cNvSpPr/>
          <p:nvPr/>
        </p:nvSpPr>
        <p:spPr>
          <a:xfrm>
            <a:off x="10557899" y="711923"/>
            <a:ext cx="1634101" cy="66126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FFDE59"/>
                </a:solidFill>
                <a:latin typeface="+mj-lt"/>
              </a:rPr>
              <a:t>Conclua a compra.</a:t>
            </a:r>
          </a:p>
        </p:txBody>
      </p:sp>
      <p:pic>
        <p:nvPicPr>
          <p:cNvPr id="58" name="Picture 57" descr="A close up of a logo&#10;&#10;Description automatically generated">
            <a:extLst>
              <a:ext uri="{FF2B5EF4-FFF2-40B4-BE49-F238E27FC236}">
                <a16:creationId xmlns:a16="http://schemas.microsoft.com/office/drawing/2014/main" id="{A5B0F353-A9B3-4A6A-B54C-67D307FF185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60" y="193221"/>
            <a:ext cx="450055" cy="450055"/>
          </a:xfrm>
          <a:prstGeom prst="rect">
            <a:avLst/>
          </a:prstGeom>
        </p:spPr>
      </p:pic>
      <p:pic>
        <p:nvPicPr>
          <p:cNvPr id="59" name="Graphic 58" descr="Badge 1">
            <a:hlinkClick r:id="rId19" action="ppaction://hlinksldjump"/>
            <a:extLst>
              <a:ext uri="{FF2B5EF4-FFF2-40B4-BE49-F238E27FC236}">
                <a16:creationId xmlns:a16="http://schemas.microsoft.com/office/drawing/2014/main" id="{49615788-DE5A-4820-B8DC-3693800FDA1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418129" y="50526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14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71BE32-C23D-4C98-AE3D-A136DE0AEB74}"/>
              </a:ext>
            </a:extLst>
          </p:cNvPr>
          <p:cNvSpPr/>
          <p:nvPr/>
        </p:nvSpPr>
        <p:spPr>
          <a:xfrm>
            <a:off x="0" y="-1"/>
            <a:ext cx="12192000" cy="745994"/>
          </a:xfrm>
          <a:prstGeom prst="rect">
            <a:avLst/>
          </a:prstGeom>
          <a:solidFill>
            <a:srgbClr val="FFDE59"/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5E7F670-0E51-499E-A2A7-4ABED26317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" t="26711" r="-271" b="30225"/>
          <a:stretch/>
        </p:blipFill>
        <p:spPr>
          <a:xfrm>
            <a:off x="843171" y="39642"/>
            <a:ext cx="1600926" cy="689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49C3D8-57FF-4E4A-A68F-D6BC3FF3E402}"/>
              </a:ext>
            </a:extLst>
          </p:cNvPr>
          <p:cNvSpPr txBox="1"/>
          <p:nvPr/>
        </p:nvSpPr>
        <p:spPr>
          <a:xfrm>
            <a:off x="7617610" y="226669"/>
            <a:ext cx="1512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15" name="TextBox 14">
            <a:hlinkClick r:id="rId3" action="ppaction://hlinksldjump"/>
            <a:extLst>
              <a:ext uri="{FF2B5EF4-FFF2-40B4-BE49-F238E27FC236}">
                <a16:creationId xmlns:a16="http://schemas.microsoft.com/office/drawing/2014/main" id="{22AD985C-1A33-429C-A34E-B402B4AD27D2}"/>
              </a:ext>
            </a:extLst>
          </p:cNvPr>
          <p:cNvSpPr txBox="1"/>
          <p:nvPr/>
        </p:nvSpPr>
        <p:spPr>
          <a:xfrm>
            <a:off x="6030243" y="227052"/>
            <a:ext cx="117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LIVRARIAS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9CE2292-5870-4135-914D-439798E0A6D2}"/>
              </a:ext>
            </a:extLst>
          </p:cNvPr>
          <p:cNvGrpSpPr/>
          <p:nvPr/>
        </p:nvGrpSpPr>
        <p:grpSpPr>
          <a:xfrm>
            <a:off x="3718315" y="193221"/>
            <a:ext cx="922789" cy="436228"/>
            <a:chOff x="3718315" y="193221"/>
            <a:chExt cx="922789" cy="436228"/>
          </a:xfrm>
          <a:solidFill>
            <a:srgbClr val="FFDE59"/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FBF59D0-3AB8-476B-9CEF-7AAAB60A8AE5}"/>
                </a:ext>
              </a:extLst>
            </p:cNvPr>
            <p:cNvSpPr/>
            <p:nvPr/>
          </p:nvSpPr>
          <p:spPr>
            <a:xfrm>
              <a:off x="3718315" y="193221"/>
              <a:ext cx="922789" cy="436228"/>
            </a:xfrm>
            <a:prstGeom prst="roundRect">
              <a:avLst/>
            </a:prstGeom>
            <a:grpFill/>
            <a:ln>
              <a:solidFill>
                <a:srgbClr val="FFDE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hlinkClick r:id="rId4" action="ppaction://hlinksldjump"/>
              <a:extLst>
                <a:ext uri="{FF2B5EF4-FFF2-40B4-BE49-F238E27FC236}">
                  <a16:creationId xmlns:a16="http://schemas.microsoft.com/office/drawing/2014/main" id="{115DC29B-9CDE-402F-ABA9-6805BE50845A}"/>
                </a:ext>
              </a:extLst>
            </p:cNvPr>
            <p:cNvSpPr txBox="1"/>
            <p:nvPr/>
          </p:nvSpPr>
          <p:spPr>
            <a:xfrm>
              <a:off x="3792673" y="226669"/>
              <a:ext cx="786706" cy="369332"/>
            </a:xfrm>
            <a:prstGeom prst="rect">
              <a:avLst/>
            </a:prstGeom>
            <a:grpFill/>
            <a:ln>
              <a:solidFill>
                <a:srgbClr val="FFDE5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PT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HOME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17C8445B-7EBA-43CC-A70A-5B8CBC5E87E1}"/>
              </a:ext>
            </a:extLst>
          </p:cNvPr>
          <p:cNvSpPr/>
          <p:nvPr/>
        </p:nvSpPr>
        <p:spPr>
          <a:xfrm>
            <a:off x="0" y="6072508"/>
            <a:ext cx="12192000" cy="78549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4566F5-C22F-48DC-B0EB-B925745C34CF}"/>
              </a:ext>
            </a:extLst>
          </p:cNvPr>
          <p:cNvSpPr txBox="1"/>
          <p:nvPr/>
        </p:nvSpPr>
        <p:spPr>
          <a:xfrm>
            <a:off x="4745194" y="6648855"/>
            <a:ext cx="3167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1"/>
                </a:solidFill>
              </a:rPr>
              <a:t> ©2020 All rights reserved | Book Riot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7DC571-D8B9-4A93-8D54-22478974F4CA}"/>
              </a:ext>
            </a:extLst>
          </p:cNvPr>
          <p:cNvSpPr txBox="1"/>
          <p:nvPr/>
        </p:nvSpPr>
        <p:spPr>
          <a:xfrm>
            <a:off x="9841062" y="6081478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CONTACTO</a:t>
            </a:r>
          </a:p>
        </p:txBody>
      </p:sp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DCEE0CA-56B4-4A52-929E-41934AFB16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058" y="6376200"/>
            <a:ext cx="202588" cy="202588"/>
          </a:xfrm>
          <a:prstGeom prst="rect">
            <a:avLst/>
          </a:prstGeom>
        </p:spPr>
      </p:pic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A219D6B4-DF36-4216-A640-EA83B0D0AE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113" y="6604800"/>
            <a:ext cx="202589" cy="202589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9FBFB8-6499-421C-824C-456FD04C9B93}"/>
              </a:ext>
            </a:extLst>
          </p:cNvPr>
          <p:cNvCxnSpPr>
            <a:cxnSpLocks/>
          </p:cNvCxnSpPr>
          <p:nvPr/>
        </p:nvCxnSpPr>
        <p:spPr>
          <a:xfrm>
            <a:off x="9935932" y="6343756"/>
            <a:ext cx="964734" cy="8388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BA089A-9087-4B38-934E-5D4F7463FD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245" y="6374370"/>
            <a:ext cx="237755" cy="237755"/>
          </a:xfrm>
          <a:prstGeom prst="rect">
            <a:avLst/>
          </a:prstGeom>
        </p:spPr>
      </p:pic>
      <p:pic>
        <p:nvPicPr>
          <p:cNvPr id="36" name="Picture 35" descr="A picture containing drawing&#10;&#10;Description automatically generated">
            <a:extLst>
              <a:ext uri="{FF2B5EF4-FFF2-40B4-BE49-F238E27FC236}">
                <a16:creationId xmlns:a16="http://schemas.microsoft.com/office/drawing/2014/main" id="{279DBE4F-1809-4A79-BAD7-95DF12FCE2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878" y="6374369"/>
            <a:ext cx="237755" cy="23775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0A4B33D-68B3-492F-B2D7-20EE057A86BE}"/>
              </a:ext>
            </a:extLst>
          </p:cNvPr>
          <p:cNvSpPr txBox="1"/>
          <p:nvPr/>
        </p:nvSpPr>
        <p:spPr>
          <a:xfrm>
            <a:off x="122656" y="6055775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LINKS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C3DBA0F-C164-4E13-B72A-66F721D7E3D6}"/>
              </a:ext>
            </a:extLst>
          </p:cNvPr>
          <p:cNvCxnSpPr>
            <a:cxnSpLocks/>
          </p:cNvCxnSpPr>
          <p:nvPr/>
        </p:nvCxnSpPr>
        <p:spPr>
          <a:xfrm>
            <a:off x="204620" y="6293010"/>
            <a:ext cx="537017" cy="0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6F174C8-3A37-48AB-B48A-C26EFFD986DB}"/>
              </a:ext>
            </a:extLst>
          </p:cNvPr>
          <p:cNvSpPr txBox="1"/>
          <p:nvPr/>
        </p:nvSpPr>
        <p:spPr>
          <a:xfrm>
            <a:off x="122656" y="6332734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HOME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A99799-BF7A-4262-832E-B4756CEB2934}"/>
              </a:ext>
            </a:extLst>
          </p:cNvPr>
          <p:cNvSpPr txBox="1"/>
          <p:nvPr/>
        </p:nvSpPr>
        <p:spPr>
          <a:xfrm>
            <a:off x="122656" y="6485227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LIVROS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575045-48E3-436B-95E8-7FFF603D7017}"/>
              </a:ext>
            </a:extLst>
          </p:cNvPr>
          <p:cNvSpPr txBox="1"/>
          <p:nvPr/>
        </p:nvSpPr>
        <p:spPr>
          <a:xfrm>
            <a:off x="128530" y="6627058"/>
            <a:ext cx="12671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LIVRARIAS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10873F2-DC9E-4F96-A315-43BCED7641C0}"/>
              </a:ext>
            </a:extLst>
          </p:cNvPr>
          <p:cNvSpPr txBox="1"/>
          <p:nvPr/>
        </p:nvSpPr>
        <p:spPr>
          <a:xfrm>
            <a:off x="9872139" y="6374369"/>
            <a:ext cx="10923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>
                <a:solidFill>
                  <a:schemeClr val="bg1"/>
                </a:solidFill>
              </a:rPr>
              <a:t>+351 926985697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3740D9-71C4-417E-8BB3-7EB984C950F9}"/>
              </a:ext>
            </a:extLst>
          </p:cNvPr>
          <p:cNvSpPr txBox="1"/>
          <p:nvPr/>
        </p:nvSpPr>
        <p:spPr>
          <a:xfrm>
            <a:off x="9875869" y="6604800"/>
            <a:ext cx="11985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u="sng" dirty="0">
                <a:solidFill>
                  <a:schemeClr val="bg1"/>
                </a:solidFill>
              </a:rPr>
              <a:t>bookriot@gmail.com</a:t>
            </a:r>
          </a:p>
        </p:txBody>
      </p:sp>
      <p:sp>
        <p:nvSpPr>
          <p:cNvPr id="39" name="TextBox 38">
            <a:hlinkClick r:id="rId9" action="ppaction://hlinksldjump"/>
            <a:extLst>
              <a:ext uri="{FF2B5EF4-FFF2-40B4-BE49-F238E27FC236}">
                <a16:creationId xmlns:a16="http://schemas.microsoft.com/office/drawing/2014/main" id="{37C73D57-0AC5-4BC1-A0D4-4FDACA3888A9}"/>
              </a:ext>
            </a:extLst>
          </p:cNvPr>
          <p:cNvSpPr txBox="1"/>
          <p:nvPr/>
        </p:nvSpPr>
        <p:spPr>
          <a:xfrm>
            <a:off x="5009813" y="226669"/>
            <a:ext cx="84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LIVROS</a:t>
            </a:r>
          </a:p>
        </p:txBody>
      </p:sp>
      <p:pic>
        <p:nvPicPr>
          <p:cNvPr id="43" name="Picture 42" descr="A close up of a logo&#10;&#10;Description automatically generated">
            <a:extLst>
              <a:ext uri="{FF2B5EF4-FFF2-40B4-BE49-F238E27FC236}">
                <a16:creationId xmlns:a16="http://schemas.microsoft.com/office/drawing/2014/main" id="{787CEE18-E8D4-4B93-AF29-4D12ACEA40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86697" y="279126"/>
            <a:ext cx="269554" cy="26955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F60A7A18-7BC2-4F99-B831-883AB580E2B1}"/>
              </a:ext>
            </a:extLst>
          </p:cNvPr>
          <p:cNvSpPr txBox="1"/>
          <p:nvPr/>
        </p:nvSpPr>
        <p:spPr>
          <a:xfrm>
            <a:off x="762096" y="1113297"/>
            <a:ext cx="4152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>
                <a:latin typeface="+mj-lt"/>
              </a:rPr>
              <a:t>Carrinho de compras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D2ED7C-04AF-44E2-A7CD-6C4305C0498B}"/>
              </a:ext>
            </a:extLst>
          </p:cNvPr>
          <p:cNvSpPr txBox="1"/>
          <p:nvPr/>
        </p:nvSpPr>
        <p:spPr>
          <a:xfrm>
            <a:off x="762096" y="3324979"/>
            <a:ext cx="8066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latin typeface="+mj-lt"/>
              </a:rPr>
              <a:t>O seu carrinho de compras encontra-se vazio.</a:t>
            </a:r>
          </a:p>
          <a:p>
            <a:r>
              <a:rPr lang="pt-PT" sz="2400" dirty="0">
                <a:latin typeface="+mj-lt"/>
              </a:rPr>
              <a:t>Encontre livros que deseja!</a:t>
            </a:r>
            <a:endParaRPr lang="en-US" sz="2400" dirty="0">
              <a:latin typeface="+mj-lt"/>
            </a:endParaRPr>
          </a:p>
        </p:txBody>
      </p:sp>
      <p:sp>
        <p:nvSpPr>
          <p:cNvPr id="50" name="Rectangle: Rounded Corners 49">
            <a:hlinkClick r:id="rId9" action="ppaction://hlinksldjump"/>
            <a:extLst>
              <a:ext uri="{FF2B5EF4-FFF2-40B4-BE49-F238E27FC236}">
                <a16:creationId xmlns:a16="http://schemas.microsoft.com/office/drawing/2014/main" id="{39E3EE0A-5F69-449C-B780-64CC240F90F4}"/>
              </a:ext>
            </a:extLst>
          </p:cNvPr>
          <p:cNvSpPr/>
          <p:nvPr/>
        </p:nvSpPr>
        <p:spPr>
          <a:xfrm>
            <a:off x="843171" y="4416202"/>
            <a:ext cx="1882158" cy="429942"/>
          </a:xfrm>
          <a:prstGeom prst="roundRect">
            <a:avLst/>
          </a:prstGeom>
          <a:solidFill>
            <a:srgbClr val="E1E2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Ver livros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3" name="Picture 32" descr="A close up of a logo&#10;&#10;Description automatically generated">
            <a:extLst>
              <a:ext uri="{FF2B5EF4-FFF2-40B4-BE49-F238E27FC236}">
                <a16:creationId xmlns:a16="http://schemas.microsoft.com/office/drawing/2014/main" id="{5F797071-A419-4AE5-828B-D5F45A393A1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22" y="2202882"/>
            <a:ext cx="885503" cy="885503"/>
          </a:xfrm>
          <a:prstGeom prst="rect">
            <a:avLst/>
          </a:prstGeom>
        </p:spPr>
      </p:pic>
      <p:sp>
        <p:nvSpPr>
          <p:cNvPr id="34" name="TextBox 33">
            <a:hlinkClick r:id="rId12" action="ppaction://hlinksldjump"/>
            <a:extLst>
              <a:ext uri="{FF2B5EF4-FFF2-40B4-BE49-F238E27FC236}">
                <a16:creationId xmlns:a16="http://schemas.microsoft.com/office/drawing/2014/main" id="{CACE0D92-4341-4DB0-AB99-2A5DEC0F4F8A}"/>
              </a:ext>
            </a:extLst>
          </p:cNvPr>
          <p:cNvSpPr txBox="1"/>
          <p:nvPr/>
        </p:nvSpPr>
        <p:spPr>
          <a:xfrm>
            <a:off x="7416504" y="226669"/>
            <a:ext cx="130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SOBRE NÓS</a:t>
            </a:r>
          </a:p>
        </p:txBody>
      </p:sp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37ED50B4-40B5-4E3B-A100-C9E9256AD9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371" y="290250"/>
            <a:ext cx="261347" cy="26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054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71BE32-C23D-4C98-AE3D-A136DE0AEB74}"/>
              </a:ext>
            </a:extLst>
          </p:cNvPr>
          <p:cNvSpPr/>
          <p:nvPr/>
        </p:nvSpPr>
        <p:spPr>
          <a:xfrm>
            <a:off x="0" y="-1"/>
            <a:ext cx="12192000" cy="745994"/>
          </a:xfrm>
          <a:prstGeom prst="rect">
            <a:avLst/>
          </a:prstGeom>
          <a:solidFill>
            <a:srgbClr val="FFDE59"/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5E7F670-0E51-499E-A2A7-4ABED26317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" t="26711" r="-271" b="30225"/>
          <a:stretch/>
        </p:blipFill>
        <p:spPr>
          <a:xfrm>
            <a:off x="843171" y="39642"/>
            <a:ext cx="1600926" cy="689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49C3D8-57FF-4E4A-A68F-D6BC3FF3E402}"/>
              </a:ext>
            </a:extLst>
          </p:cNvPr>
          <p:cNvSpPr txBox="1"/>
          <p:nvPr/>
        </p:nvSpPr>
        <p:spPr>
          <a:xfrm>
            <a:off x="7617610" y="226669"/>
            <a:ext cx="1512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15" name="TextBox 14">
            <a:hlinkClick r:id="rId3" action="ppaction://hlinksldjump"/>
            <a:extLst>
              <a:ext uri="{FF2B5EF4-FFF2-40B4-BE49-F238E27FC236}">
                <a16:creationId xmlns:a16="http://schemas.microsoft.com/office/drawing/2014/main" id="{22AD985C-1A33-429C-A34E-B402B4AD27D2}"/>
              </a:ext>
            </a:extLst>
          </p:cNvPr>
          <p:cNvSpPr txBox="1"/>
          <p:nvPr/>
        </p:nvSpPr>
        <p:spPr>
          <a:xfrm>
            <a:off x="6030243" y="227052"/>
            <a:ext cx="117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LIVRARIAS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9CE2292-5870-4135-914D-439798E0A6D2}"/>
              </a:ext>
            </a:extLst>
          </p:cNvPr>
          <p:cNvGrpSpPr/>
          <p:nvPr/>
        </p:nvGrpSpPr>
        <p:grpSpPr>
          <a:xfrm>
            <a:off x="3718315" y="193221"/>
            <a:ext cx="922789" cy="436228"/>
            <a:chOff x="3718315" y="193221"/>
            <a:chExt cx="922789" cy="436228"/>
          </a:xfrm>
          <a:solidFill>
            <a:srgbClr val="FFDE59"/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FBF59D0-3AB8-476B-9CEF-7AAAB60A8AE5}"/>
                </a:ext>
              </a:extLst>
            </p:cNvPr>
            <p:cNvSpPr/>
            <p:nvPr/>
          </p:nvSpPr>
          <p:spPr>
            <a:xfrm>
              <a:off x="3718315" y="193221"/>
              <a:ext cx="922789" cy="436228"/>
            </a:xfrm>
            <a:prstGeom prst="roundRect">
              <a:avLst/>
            </a:prstGeom>
            <a:grpFill/>
            <a:ln>
              <a:solidFill>
                <a:srgbClr val="FFDE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hlinkClick r:id="rId4" action="ppaction://hlinksldjump"/>
              <a:extLst>
                <a:ext uri="{FF2B5EF4-FFF2-40B4-BE49-F238E27FC236}">
                  <a16:creationId xmlns:a16="http://schemas.microsoft.com/office/drawing/2014/main" id="{115DC29B-9CDE-402F-ABA9-6805BE50845A}"/>
                </a:ext>
              </a:extLst>
            </p:cNvPr>
            <p:cNvSpPr txBox="1"/>
            <p:nvPr/>
          </p:nvSpPr>
          <p:spPr>
            <a:xfrm>
              <a:off x="3792673" y="226669"/>
              <a:ext cx="786706" cy="369332"/>
            </a:xfrm>
            <a:prstGeom prst="rect">
              <a:avLst/>
            </a:prstGeom>
            <a:grpFill/>
            <a:ln>
              <a:solidFill>
                <a:srgbClr val="FFDE5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PT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HOME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17C8445B-7EBA-43CC-A70A-5B8CBC5E87E1}"/>
              </a:ext>
            </a:extLst>
          </p:cNvPr>
          <p:cNvSpPr/>
          <p:nvPr/>
        </p:nvSpPr>
        <p:spPr>
          <a:xfrm>
            <a:off x="0" y="6072508"/>
            <a:ext cx="12192000" cy="78549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4566F5-C22F-48DC-B0EB-B925745C34CF}"/>
              </a:ext>
            </a:extLst>
          </p:cNvPr>
          <p:cNvSpPr txBox="1"/>
          <p:nvPr/>
        </p:nvSpPr>
        <p:spPr>
          <a:xfrm>
            <a:off x="4745194" y="6648855"/>
            <a:ext cx="3167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1"/>
                </a:solidFill>
              </a:rPr>
              <a:t> ©2020 All rights reserved | Book Riot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7DC571-D8B9-4A93-8D54-22478974F4CA}"/>
              </a:ext>
            </a:extLst>
          </p:cNvPr>
          <p:cNvSpPr txBox="1"/>
          <p:nvPr/>
        </p:nvSpPr>
        <p:spPr>
          <a:xfrm>
            <a:off x="9841062" y="6081478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CONTACTO</a:t>
            </a:r>
          </a:p>
        </p:txBody>
      </p:sp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DCEE0CA-56B4-4A52-929E-41934AFB16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058" y="6376200"/>
            <a:ext cx="202588" cy="202588"/>
          </a:xfrm>
          <a:prstGeom prst="rect">
            <a:avLst/>
          </a:prstGeom>
        </p:spPr>
      </p:pic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A219D6B4-DF36-4216-A640-EA83B0D0AE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113" y="6604800"/>
            <a:ext cx="202589" cy="202589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9FBFB8-6499-421C-824C-456FD04C9B93}"/>
              </a:ext>
            </a:extLst>
          </p:cNvPr>
          <p:cNvCxnSpPr>
            <a:cxnSpLocks/>
          </p:cNvCxnSpPr>
          <p:nvPr/>
        </p:nvCxnSpPr>
        <p:spPr>
          <a:xfrm>
            <a:off x="9935932" y="6343756"/>
            <a:ext cx="964734" cy="8388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BA089A-9087-4B38-934E-5D4F7463FD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245" y="6374370"/>
            <a:ext cx="237755" cy="237755"/>
          </a:xfrm>
          <a:prstGeom prst="rect">
            <a:avLst/>
          </a:prstGeom>
        </p:spPr>
      </p:pic>
      <p:pic>
        <p:nvPicPr>
          <p:cNvPr id="36" name="Picture 35" descr="A picture containing drawing&#10;&#10;Description automatically generated">
            <a:extLst>
              <a:ext uri="{FF2B5EF4-FFF2-40B4-BE49-F238E27FC236}">
                <a16:creationId xmlns:a16="http://schemas.microsoft.com/office/drawing/2014/main" id="{279DBE4F-1809-4A79-BAD7-95DF12FCE2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878" y="6374369"/>
            <a:ext cx="237755" cy="23775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0A4B33D-68B3-492F-B2D7-20EE057A86BE}"/>
              </a:ext>
            </a:extLst>
          </p:cNvPr>
          <p:cNvSpPr txBox="1"/>
          <p:nvPr/>
        </p:nvSpPr>
        <p:spPr>
          <a:xfrm>
            <a:off x="122656" y="6055775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LINKS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C3DBA0F-C164-4E13-B72A-66F721D7E3D6}"/>
              </a:ext>
            </a:extLst>
          </p:cNvPr>
          <p:cNvCxnSpPr>
            <a:cxnSpLocks/>
          </p:cNvCxnSpPr>
          <p:nvPr/>
        </p:nvCxnSpPr>
        <p:spPr>
          <a:xfrm>
            <a:off x="204620" y="6293010"/>
            <a:ext cx="537017" cy="0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6F174C8-3A37-48AB-B48A-C26EFFD986DB}"/>
              </a:ext>
            </a:extLst>
          </p:cNvPr>
          <p:cNvSpPr txBox="1"/>
          <p:nvPr/>
        </p:nvSpPr>
        <p:spPr>
          <a:xfrm>
            <a:off x="122656" y="6332734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HOME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A99799-BF7A-4262-832E-B4756CEB2934}"/>
              </a:ext>
            </a:extLst>
          </p:cNvPr>
          <p:cNvSpPr txBox="1"/>
          <p:nvPr/>
        </p:nvSpPr>
        <p:spPr>
          <a:xfrm>
            <a:off x="122656" y="6485227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LIVROS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575045-48E3-436B-95E8-7FFF603D7017}"/>
              </a:ext>
            </a:extLst>
          </p:cNvPr>
          <p:cNvSpPr txBox="1"/>
          <p:nvPr/>
        </p:nvSpPr>
        <p:spPr>
          <a:xfrm>
            <a:off x="128530" y="6627058"/>
            <a:ext cx="12671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LIVRARIAS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10873F2-DC9E-4F96-A315-43BCED7641C0}"/>
              </a:ext>
            </a:extLst>
          </p:cNvPr>
          <p:cNvSpPr txBox="1"/>
          <p:nvPr/>
        </p:nvSpPr>
        <p:spPr>
          <a:xfrm>
            <a:off x="9872139" y="6374369"/>
            <a:ext cx="10923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>
                <a:solidFill>
                  <a:schemeClr val="bg1"/>
                </a:solidFill>
              </a:rPr>
              <a:t>+351 926985697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3740D9-71C4-417E-8BB3-7EB984C950F9}"/>
              </a:ext>
            </a:extLst>
          </p:cNvPr>
          <p:cNvSpPr txBox="1"/>
          <p:nvPr/>
        </p:nvSpPr>
        <p:spPr>
          <a:xfrm>
            <a:off x="9875869" y="6604800"/>
            <a:ext cx="11985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u="sng" dirty="0">
                <a:solidFill>
                  <a:schemeClr val="bg1"/>
                </a:solidFill>
              </a:rPr>
              <a:t>bookriot@gmail.com</a:t>
            </a:r>
          </a:p>
        </p:txBody>
      </p:sp>
      <p:sp>
        <p:nvSpPr>
          <p:cNvPr id="39" name="TextBox 38">
            <a:hlinkClick r:id="rId9" action="ppaction://hlinksldjump"/>
            <a:extLst>
              <a:ext uri="{FF2B5EF4-FFF2-40B4-BE49-F238E27FC236}">
                <a16:creationId xmlns:a16="http://schemas.microsoft.com/office/drawing/2014/main" id="{37C73D57-0AC5-4BC1-A0D4-4FDACA3888A9}"/>
              </a:ext>
            </a:extLst>
          </p:cNvPr>
          <p:cNvSpPr txBox="1"/>
          <p:nvPr/>
        </p:nvSpPr>
        <p:spPr>
          <a:xfrm>
            <a:off x="5009813" y="226669"/>
            <a:ext cx="84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LIVROS</a:t>
            </a:r>
          </a:p>
        </p:txBody>
      </p:sp>
      <p:pic>
        <p:nvPicPr>
          <p:cNvPr id="43" name="Picture 42" descr="A close up of a logo&#10;&#10;Description automatically generated">
            <a:extLst>
              <a:ext uri="{FF2B5EF4-FFF2-40B4-BE49-F238E27FC236}">
                <a16:creationId xmlns:a16="http://schemas.microsoft.com/office/drawing/2014/main" id="{787CEE18-E8D4-4B93-AF29-4D12ACEA40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86697" y="279126"/>
            <a:ext cx="269554" cy="269554"/>
          </a:xfrm>
          <a:prstGeom prst="rect">
            <a:avLst/>
          </a:prstGeom>
        </p:spPr>
      </p:pic>
      <p:pic>
        <p:nvPicPr>
          <p:cNvPr id="46" name="Picture 45" descr="A close up of a logo&#10;&#10;Description automatically generated">
            <a:extLst>
              <a:ext uri="{FF2B5EF4-FFF2-40B4-BE49-F238E27FC236}">
                <a16:creationId xmlns:a16="http://schemas.microsoft.com/office/drawing/2014/main" id="{214E80C5-75AD-4211-B857-13613AFAFF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435" y="206969"/>
            <a:ext cx="450055" cy="450055"/>
          </a:xfrm>
          <a:prstGeom prst="rect">
            <a:avLst/>
          </a:prstGeom>
        </p:spPr>
      </p:pic>
      <p:pic>
        <p:nvPicPr>
          <p:cNvPr id="51" name="Graphic 50" descr="Badge 1">
            <a:extLst>
              <a:ext uri="{FF2B5EF4-FFF2-40B4-BE49-F238E27FC236}">
                <a16:creationId xmlns:a16="http://schemas.microsoft.com/office/drawing/2014/main" id="{0A0CC62F-2B36-41AA-8512-779BB02498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80462" y="13693"/>
            <a:ext cx="457200" cy="4572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05ADC6C-B8CA-4212-A8D9-5EB2444956BE}"/>
              </a:ext>
            </a:extLst>
          </p:cNvPr>
          <p:cNvSpPr txBox="1"/>
          <p:nvPr/>
        </p:nvSpPr>
        <p:spPr>
          <a:xfrm>
            <a:off x="762096" y="998997"/>
            <a:ext cx="4173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>
                <a:latin typeface="+mj-lt"/>
              </a:rPr>
              <a:t>Carrinho de Compras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C825C55-3663-401D-A9A4-EE3366B891A4}"/>
              </a:ext>
            </a:extLst>
          </p:cNvPr>
          <p:cNvSpPr/>
          <p:nvPr/>
        </p:nvSpPr>
        <p:spPr>
          <a:xfrm>
            <a:off x="0" y="1699592"/>
            <a:ext cx="6096000" cy="745994"/>
          </a:xfrm>
          <a:prstGeom prst="rect">
            <a:avLst/>
          </a:prstGeom>
          <a:solidFill>
            <a:srgbClr val="EFF0F1"/>
          </a:solidFill>
          <a:ln>
            <a:solidFill>
              <a:srgbClr val="EFF0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dirty="0">
                <a:solidFill>
                  <a:schemeClr val="tx1"/>
                </a:solidFill>
                <a:latin typeface="+mj-lt"/>
              </a:rPr>
              <a:t>Produto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E70F50C-6614-4C75-A58B-8EA1F6625B75}"/>
              </a:ext>
            </a:extLst>
          </p:cNvPr>
          <p:cNvSpPr/>
          <p:nvPr/>
        </p:nvSpPr>
        <p:spPr>
          <a:xfrm>
            <a:off x="6153150" y="1699592"/>
            <a:ext cx="2790825" cy="745994"/>
          </a:xfrm>
          <a:prstGeom prst="rect">
            <a:avLst/>
          </a:prstGeom>
          <a:solidFill>
            <a:srgbClr val="EFF0F1"/>
          </a:solidFill>
          <a:ln>
            <a:solidFill>
              <a:srgbClr val="EFF0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dirty="0">
                <a:solidFill>
                  <a:schemeClr val="tx1"/>
                </a:solidFill>
                <a:latin typeface="+mj-lt"/>
              </a:rPr>
              <a:t>Quantidade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8F3C52F-DF32-43D0-999F-42C1411CC2F2}"/>
              </a:ext>
            </a:extLst>
          </p:cNvPr>
          <p:cNvSpPr/>
          <p:nvPr/>
        </p:nvSpPr>
        <p:spPr>
          <a:xfrm>
            <a:off x="9001125" y="1699592"/>
            <a:ext cx="3190875" cy="745994"/>
          </a:xfrm>
          <a:prstGeom prst="rect">
            <a:avLst/>
          </a:prstGeom>
          <a:solidFill>
            <a:srgbClr val="EFF0F1"/>
          </a:solidFill>
          <a:ln>
            <a:solidFill>
              <a:srgbClr val="EFF0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dirty="0">
                <a:solidFill>
                  <a:schemeClr val="tx1"/>
                </a:solidFill>
                <a:latin typeface="+mj-lt"/>
              </a:rPr>
              <a:t>Preço</a:t>
            </a:r>
            <a:endParaRPr lang="pt-PT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62" name="Picture 61" descr="A picture containing drawing&#10;&#10;Description automatically generated">
            <a:hlinkClick r:id="rId14" action="ppaction://hlinksldjump"/>
            <a:extLst>
              <a:ext uri="{FF2B5EF4-FFF2-40B4-BE49-F238E27FC236}">
                <a16:creationId xmlns:a16="http://schemas.microsoft.com/office/drawing/2014/main" id="{B6CDD211-A345-4C6A-9ACA-739D701CA98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24" y="2768671"/>
            <a:ext cx="1105693" cy="1687323"/>
          </a:xfrm>
          <a:prstGeom prst="rect">
            <a:avLst/>
          </a:prstGeom>
          <a:ln>
            <a:noFill/>
          </a:ln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9D278F2-47E7-40DD-B500-4D8A74B192F5}"/>
              </a:ext>
            </a:extLst>
          </p:cNvPr>
          <p:cNvSpPr txBox="1"/>
          <p:nvPr/>
        </p:nvSpPr>
        <p:spPr>
          <a:xfrm>
            <a:off x="1643634" y="2768671"/>
            <a:ext cx="233061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Peste</a:t>
            </a:r>
          </a:p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 </a:t>
            </a:r>
            <a:r>
              <a:rPr lang="pt-PT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Albert</a:t>
            </a:r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Camus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923E1A2-4FAE-4C49-9BE1-83F75C747F9A}"/>
              </a:ext>
            </a:extLst>
          </p:cNvPr>
          <p:cNvSpPr txBox="1"/>
          <p:nvPr/>
        </p:nvSpPr>
        <p:spPr>
          <a:xfrm>
            <a:off x="1643634" y="4030681"/>
            <a:ext cx="305409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dirty="0"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Remover</a:t>
            </a:r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| </a:t>
            </a:r>
            <a:r>
              <a:rPr lang="pt-PT" dirty="0"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Enviar para a lista</a:t>
            </a:r>
            <a:endParaRPr lang="pt-PT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2C7D58-BEAA-47DA-82A9-973796B88200}"/>
              </a:ext>
            </a:extLst>
          </p:cNvPr>
          <p:cNvSpPr/>
          <p:nvPr/>
        </p:nvSpPr>
        <p:spPr>
          <a:xfrm>
            <a:off x="7194232" y="3303270"/>
            <a:ext cx="708660" cy="691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000" dirty="0">
                <a:solidFill>
                  <a:schemeClr val="tx1"/>
                </a:solidFill>
              </a:rPr>
              <a:t>1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8" name="Graphic 7" descr="Badge Follow">
            <a:hlinkClick r:id="rId18" action="ppaction://hlinksldjump"/>
            <a:extLst>
              <a:ext uri="{FF2B5EF4-FFF2-40B4-BE49-F238E27FC236}">
                <a16:creationId xmlns:a16="http://schemas.microsoft.com/office/drawing/2014/main" id="{12E7F1C7-D7D3-441E-87ED-2AF986A8EB1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23520" y="3366613"/>
            <a:ext cx="564971" cy="564971"/>
          </a:xfrm>
          <a:prstGeom prst="rect">
            <a:avLst/>
          </a:prstGeom>
        </p:spPr>
      </p:pic>
      <p:pic>
        <p:nvPicPr>
          <p:cNvPr id="13" name="Graphic 12" descr="Badge Unfollow">
            <a:extLst>
              <a:ext uri="{FF2B5EF4-FFF2-40B4-BE49-F238E27FC236}">
                <a16:creationId xmlns:a16="http://schemas.microsoft.com/office/drawing/2014/main" id="{D4424915-911E-470F-BC3F-420CCAF4550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508633" y="3366613"/>
            <a:ext cx="564971" cy="564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410AF9-221A-405C-BA79-4768157F217C}"/>
              </a:ext>
            </a:extLst>
          </p:cNvPr>
          <p:cNvSpPr txBox="1"/>
          <p:nvPr/>
        </p:nvSpPr>
        <p:spPr>
          <a:xfrm>
            <a:off x="9956003" y="3387488"/>
            <a:ext cx="146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/>
              <a:t>14,94€</a:t>
            </a:r>
            <a:endParaRPr lang="en-US" sz="2800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F20CAA3-1BFC-46E9-BB37-92ACE9A29B19}"/>
              </a:ext>
            </a:extLst>
          </p:cNvPr>
          <p:cNvSpPr/>
          <p:nvPr/>
        </p:nvSpPr>
        <p:spPr>
          <a:xfrm>
            <a:off x="9506" y="4648963"/>
            <a:ext cx="12182493" cy="792448"/>
          </a:xfrm>
          <a:prstGeom prst="rect">
            <a:avLst/>
          </a:prstGeom>
          <a:solidFill>
            <a:srgbClr val="EFF0F1"/>
          </a:solidFill>
          <a:ln>
            <a:solidFill>
              <a:srgbClr val="EFF0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48D1AC-0273-4821-9FBE-4EF64B320B72}"/>
              </a:ext>
            </a:extLst>
          </p:cNvPr>
          <p:cNvSpPr txBox="1"/>
          <p:nvPr/>
        </p:nvSpPr>
        <p:spPr>
          <a:xfrm>
            <a:off x="8293761" y="4722021"/>
            <a:ext cx="3816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TOTAL:			14,94€</a:t>
            </a:r>
          </a:p>
          <a:p>
            <a:r>
              <a:rPr lang="pt-PT" dirty="0"/>
              <a:t>POUPANÇA EM CARTÃO:	  1,50€</a:t>
            </a:r>
            <a:endParaRPr lang="en-US" dirty="0"/>
          </a:p>
        </p:txBody>
      </p:sp>
      <p:sp>
        <p:nvSpPr>
          <p:cNvPr id="72" name="Rectangle: Rounded Corners 71">
            <a:hlinkClick r:id="rId23" action="ppaction://hlinksldjump"/>
            <a:extLst>
              <a:ext uri="{FF2B5EF4-FFF2-40B4-BE49-F238E27FC236}">
                <a16:creationId xmlns:a16="http://schemas.microsoft.com/office/drawing/2014/main" id="{62EF33B7-57BA-4FE6-B1F9-ED87F20A4DEC}"/>
              </a:ext>
            </a:extLst>
          </p:cNvPr>
          <p:cNvSpPr/>
          <p:nvPr/>
        </p:nvSpPr>
        <p:spPr>
          <a:xfrm>
            <a:off x="10414690" y="5540589"/>
            <a:ext cx="1490848" cy="432740"/>
          </a:xfrm>
          <a:prstGeom prst="roundRect">
            <a:avLst/>
          </a:prstGeom>
          <a:solidFill>
            <a:srgbClr val="FFD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Continuar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9ADA807B-3155-44BC-A0E7-B678025F4B7C}"/>
              </a:ext>
            </a:extLst>
          </p:cNvPr>
          <p:cNvSpPr/>
          <p:nvPr/>
        </p:nvSpPr>
        <p:spPr>
          <a:xfrm>
            <a:off x="6225072" y="4186437"/>
            <a:ext cx="2054753" cy="92505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FFDE59"/>
                </a:solidFill>
                <a:latin typeface="+mj-lt"/>
              </a:rPr>
              <a:t>Pode experimentar aumentar a quantidade para 2.</a:t>
            </a:r>
          </a:p>
        </p:txBody>
      </p:sp>
      <p:pic>
        <p:nvPicPr>
          <p:cNvPr id="55" name="Graphic 54" descr="Cursor">
            <a:extLst>
              <a:ext uri="{FF2B5EF4-FFF2-40B4-BE49-F238E27FC236}">
                <a16:creationId xmlns:a16="http://schemas.microsoft.com/office/drawing/2014/main" id="{B39712D4-F015-44D9-B430-3B5DFCEC7F4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167439" y="3698036"/>
            <a:ext cx="540730" cy="540730"/>
          </a:xfrm>
          <a:prstGeom prst="rect">
            <a:avLst/>
          </a:prstGeom>
        </p:spPr>
      </p:pic>
      <p:pic>
        <p:nvPicPr>
          <p:cNvPr id="56" name="Graphic 55" descr="Cursor">
            <a:extLst>
              <a:ext uri="{FF2B5EF4-FFF2-40B4-BE49-F238E27FC236}">
                <a16:creationId xmlns:a16="http://schemas.microsoft.com/office/drawing/2014/main" id="{DCE90F1C-2D3C-4523-B32E-E0C088C7BCF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693497" y="5690361"/>
            <a:ext cx="540730" cy="540730"/>
          </a:xfrm>
          <a:prstGeom prst="rect">
            <a:avLst/>
          </a:prstGeom>
        </p:spPr>
      </p:pic>
      <p:sp>
        <p:nvSpPr>
          <p:cNvPr id="58" name="TextBox 57">
            <a:hlinkClick r:id="rId26" action="ppaction://hlinksldjump"/>
            <a:extLst>
              <a:ext uri="{FF2B5EF4-FFF2-40B4-BE49-F238E27FC236}">
                <a16:creationId xmlns:a16="http://schemas.microsoft.com/office/drawing/2014/main" id="{7DA0ADA7-AE3D-41D5-9461-21C1F7BE6891}"/>
              </a:ext>
            </a:extLst>
          </p:cNvPr>
          <p:cNvSpPr txBox="1"/>
          <p:nvPr/>
        </p:nvSpPr>
        <p:spPr>
          <a:xfrm>
            <a:off x="7416504" y="226669"/>
            <a:ext cx="130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SOBRE NÓS</a:t>
            </a:r>
          </a:p>
        </p:txBody>
      </p:sp>
    </p:spTree>
    <p:extLst>
      <p:ext uri="{BB962C8B-B14F-4D97-AF65-F5344CB8AC3E}">
        <p14:creationId xmlns:p14="http://schemas.microsoft.com/office/powerpoint/2010/main" val="2090413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71BE32-C23D-4C98-AE3D-A136DE0AEB74}"/>
              </a:ext>
            </a:extLst>
          </p:cNvPr>
          <p:cNvSpPr/>
          <p:nvPr/>
        </p:nvSpPr>
        <p:spPr>
          <a:xfrm>
            <a:off x="0" y="-1"/>
            <a:ext cx="12192000" cy="745994"/>
          </a:xfrm>
          <a:prstGeom prst="rect">
            <a:avLst/>
          </a:prstGeom>
          <a:solidFill>
            <a:srgbClr val="FFDE59"/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5E7F670-0E51-499E-A2A7-4ABED26317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" t="26711" r="-271" b="30225"/>
          <a:stretch/>
        </p:blipFill>
        <p:spPr>
          <a:xfrm>
            <a:off x="843171" y="39642"/>
            <a:ext cx="1600926" cy="689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49C3D8-57FF-4E4A-A68F-D6BC3FF3E402}"/>
              </a:ext>
            </a:extLst>
          </p:cNvPr>
          <p:cNvSpPr txBox="1"/>
          <p:nvPr/>
        </p:nvSpPr>
        <p:spPr>
          <a:xfrm>
            <a:off x="7617610" y="226669"/>
            <a:ext cx="1512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15" name="TextBox 14">
            <a:hlinkClick r:id="rId3" action="ppaction://hlinksldjump"/>
            <a:extLst>
              <a:ext uri="{FF2B5EF4-FFF2-40B4-BE49-F238E27FC236}">
                <a16:creationId xmlns:a16="http://schemas.microsoft.com/office/drawing/2014/main" id="{22AD985C-1A33-429C-A34E-B402B4AD27D2}"/>
              </a:ext>
            </a:extLst>
          </p:cNvPr>
          <p:cNvSpPr txBox="1"/>
          <p:nvPr/>
        </p:nvSpPr>
        <p:spPr>
          <a:xfrm>
            <a:off x="6030243" y="227052"/>
            <a:ext cx="117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LIVRARIAS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9CE2292-5870-4135-914D-439798E0A6D2}"/>
              </a:ext>
            </a:extLst>
          </p:cNvPr>
          <p:cNvGrpSpPr/>
          <p:nvPr/>
        </p:nvGrpSpPr>
        <p:grpSpPr>
          <a:xfrm>
            <a:off x="3718315" y="193221"/>
            <a:ext cx="922789" cy="436228"/>
            <a:chOff x="3718315" y="193221"/>
            <a:chExt cx="922789" cy="436228"/>
          </a:xfrm>
          <a:solidFill>
            <a:srgbClr val="FFDE59"/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FBF59D0-3AB8-476B-9CEF-7AAAB60A8AE5}"/>
                </a:ext>
              </a:extLst>
            </p:cNvPr>
            <p:cNvSpPr/>
            <p:nvPr/>
          </p:nvSpPr>
          <p:spPr>
            <a:xfrm>
              <a:off x="3718315" y="193221"/>
              <a:ext cx="922789" cy="436228"/>
            </a:xfrm>
            <a:prstGeom prst="roundRect">
              <a:avLst/>
            </a:prstGeom>
            <a:grpFill/>
            <a:ln>
              <a:solidFill>
                <a:srgbClr val="FFDE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hlinkClick r:id="rId4" action="ppaction://hlinksldjump"/>
              <a:extLst>
                <a:ext uri="{FF2B5EF4-FFF2-40B4-BE49-F238E27FC236}">
                  <a16:creationId xmlns:a16="http://schemas.microsoft.com/office/drawing/2014/main" id="{115DC29B-9CDE-402F-ABA9-6805BE50845A}"/>
                </a:ext>
              </a:extLst>
            </p:cNvPr>
            <p:cNvSpPr txBox="1"/>
            <p:nvPr/>
          </p:nvSpPr>
          <p:spPr>
            <a:xfrm>
              <a:off x="3792673" y="226669"/>
              <a:ext cx="786706" cy="369332"/>
            </a:xfrm>
            <a:prstGeom prst="rect">
              <a:avLst/>
            </a:prstGeom>
            <a:grpFill/>
            <a:ln>
              <a:solidFill>
                <a:srgbClr val="FFDE5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PT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HOME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17C8445B-7EBA-43CC-A70A-5B8CBC5E87E1}"/>
              </a:ext>
            </a:extLst>
          </p:cNvPr>
          <p:cNvSpPr/>
          <p:nvPr/>
        </p:nvSpPr>
        <p:spPr>
          <a:xfrm>
            <a:off x="0" y="6072508"/>
            <a:ext cx="12192000" cy="78549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4566F5-C22F-48DC-B0EB-B925745C34CF}"/>
              </a:ext>
            </a:extLst>
          </p:cNvPr>
          <p:cNvSpPr txBox="1"/>
          <p:nvPr/>
        </p:nvSpPr>
        <p:spPr>
          <a:xfrm>
            <a:off x="4745194" y="6648855"/>
            <a:ext cx="3167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1"/>
                </a:solidFill>
              </a:rPr>
              <a:t> ©2020 All rights reserved | Book Riot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7DC571-D8B9-4A93-8D54-22478974F4CA}"/>
              </a:ext>
            </a:extLst>
          </p:cNvPr>
          <p:cNvSpPr txBox="1"/>
          <p:nvPr/>
        </p:nvSpPr>
        <p:spPr>
          <a:xfrm>
            <a:off x="9841062" y="6081478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CONTACTO</a:t>
            </a:r>
          </a:p>
        </p:txBody>
      </p:sp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DCEE0CA-56B4-4A52-929E-41934AFB16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058" y="6376200"/>
            <a:ext cx="202588" cy="202588"/>
          </a:xfrm>
          <a:prstGeom prst="rect">
            <a:avLst/>
          </a:prstGeom>
        </p:spPr>
      </p:pic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A219D6B4-DF36-4216-A640-EA83B0D0AE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113" y="6604800"/>
            <a:ext cx="202589" cy="202589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9FBFB8-6499-421C-824C-456FD04C9B93}"/>
              </a:ext>
            </a:extLst>
          </p:cNvPr>
          <p:cNvCxnSpPr>
            <a:cxnSpLocks/>
          </p:cNvCxnSpPr>
          <p:nvPr/>
        </p:nvCxnSpPr>
        <p:spPr>
          <a:xfrm>
            <a:off x="9935932" y="6343756"/>
            <a:ext cx="964734" cy="8388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BA089A-9087-4B38-934E-5D4F7463FD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245" y="6374370"/>
            <a:ext cx="237755" cy="237755"/>
          </a:xfrm>
          <a:prstGeom prst="rect">
            <a:avLst/>
          </a:prstGeom>
        </p:spPr>
      </p:pic>
      <p:pic>
        <p:nvPicPr>
          <p:cNvPr id="36" name="Picture 35" descr="A picture containing drawing&#10;&#10;Description automatically generated">
            <a:extLst>
              <a:ext uri="{FF2B5EF4-FFF2-40B4-BE49-F238E27FC236}">
                <a16:creationId xmlns:a16="http://schemas.microsoft.com/office/drawing/2014/main" id="{279DBE4F-1809-4A79-BAD7-95DF12FCE2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878" y="6374369"/>
            <a:ext cx="237755" cy="23775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0A4B33D-68B3-492F-B2D7-20EE057A86BE}"/>
              </a:ext>
            </a:extLst>
          </p:cNvPr>
          <p:cNvSpPr txBox="1"/>
          <p:nvPr/>
        </p:nvSpPr>
        <p:spPr>
          <a:xfrm>
            <a:off x="122656" y="6055775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LINKS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C3DBA0F-C164-4E13-B72A-66F721D7E3D6}"/>
              </a:ext>
            </a:extLst>
          </p:cNvPr>
          <p:cNvCxnSpPr>
            <a:cxnSpLocks/>
          </p:cNvCxnSpPr>
          <p:nvPr/>
        </p:nvCxnSpPr>
        <p:spPr>
          <a:xfrm>
            <a:off x="204620" y="6293010"/>
            <a:ext cx="537017" cy="0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6F174C8-3A37-48AB-B48A-C26EFFD986DB}"/>
              </a:ext>
            </a:extLst>
          </p:cNvPr>
          <p:cNvSpPr txBox="1"/>
          <p:nvPr/>
        </p:nvSpPr>
        <p:spPr>
          <a:xfrm>
            <a:off x="122656" y="6332734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HOME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A99799-BF7A-4262-832E-B4756CEB2934}"/>
              </a:ext>
            </a:extLst>
          </p:cNvPr>
          <p:cNvSpPr txBox="1"/>
          <p:nvPr/>
        </p:nvSpPr>
        <p:spPr>
          <a:xfrm>
            <a:off x="122656" y="6485227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LIVROS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575045-48E3-436B-95E8-7FFF603D7017}"/>
              </a:ext>
            </a:extLst>
          </p:cNvPr>
          <p:cNvSpPr txBox="1"/>
          <p:nvPr/>
        </p:nvSpPr>
        <p:spPr>
          <a:xfrm>
            <a:off x="128530" y="6627058"/>
            <a:ext cx="12671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LIVRARIAS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10873F2-DC9E-4F96-A315-43BCED7641C0}"/>
              </a:ext>
            </a:extLst>
          </p:cNvPr>
          <p:cNvSpPr txBox="1"/>
          <p:nvPr/>
        </p:nvSpPr>
        <p:spPr>
          <a:xfrm>
            <a:off x="9872139" y="6374369"/>
            <a:ext cx="10923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>
                <a:solidFill>
                  <a:schemeClr val="bg1"/>
                </a:solidFill>
              </a:rPr>
              <a:t>+351 926985697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3740D9-71C4-417E-8BB3-7EB984C950F9}"/>
              </a:ext>
            </a:extLst>
          </p:cNvPr>
          <p:cNvSpPr txBox="1"/>
          <p:nvPr/>
        </p:nvSpPr>
        <p:spPr>
          <a:xfrm>
            <a:off x="9875869" y="6604800"/>
            <a:ext cx="11985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u="sng" dirty="0">
                <a:solidFill>
                  <a:schemeClr val="bg1"/>
                </a:solidFill>
              </a:rPr>
              <a:t>bookriot@gmail.com</a:t>
            </a:r>
          </a:p>
        </p:txBody>
      </p:sp>
      <p:sp>
        <p:nvSpPr>
          <p:cNvPr id="39" name="TextBox 38">
            <a:hlinkClick r:id="rId9" action="ppaction://hlinksldjump"/>
            <a:extLst>
              <a:ext uri="{FF2B5EF4-FFF2-40B4-BE49-F238E27FC236}">
                <a16:creationId xmlns:a16="http://schemas.microsoft.com/office/drawing/2014/main" id="{37C73D57-0AC5-4BC1-A0D4-4FDACA3888A9}"/>
              </a:ext>
            </a:extLst>
          </p:cNvPr>
          <p:cNvSpPr txBox="1"/>
          <p:nvPr/>
        </p:nvSpPr>
        <p:spPr>
          <a:xfrm>
            <a:off x="5009813" y="226669"/>
            <a:ext cx="84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LIVROS</a:t>
            </a:r>
          </a:p>
        </p:txBody>
      </p:sp>
      <p:pic>
        <p:nvPicPr>
          <p:cNvPr id="43" name="Picture 42" descr="A close up of a logo&#10;&#10;Description automatically generated">
            <a:extLst>
              <a:ext uri="{FF2B5EF4-FFF2-40B4-BE49-F238E27FC236}">
                <a16:creationId xmlns:a16="http://schemas.microsoft.com/office/drawing/2014/main" id="{787CEE18-E8D4-4B93-AF29-4D12ACEA40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86697" y="279126"/>
            <a:ext cx="269554" cy="269554"/>
          </a:xfrm>
          <a:prstGeom prst="rect">
            <a:avLst/>
          </a:prstGeom>
        </p:spPr>
      </p:pic>
      <p:pic>
        <p:nvPicPr>
          <p:cNvPr id="46" name="Picture 45" descr="A close up of a logo&#10;&#10;Description automatically generated">
            <a:extLst>
              <a:ext uri="{FF2B5EF4-FFF2-40B4-BE49-F238E27FC236}">
                <a16:creationId xmlns:a16="http://schemas.microsoft.com/office/drawing/2014/main" id="{214E80C5-75AD-4211-B857-13613AFAFF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3062" y="206969"/>
            <a:ext cx="450055" cy="450055"/>
          </a:xfrm>
          <a:prstGeom prst="rect">
            <a:avLst/>
          </a:prstGeom>
        </p:spPr>
      </p:pic>
      <p:pic>
        <p:nvPicPr>
          <p:cNvPr id="51" name="Graphic 50" descr="Badge 1">
            <a:extLst>
              <a:ext uri="{FF2B5EF4-FFF2-40B4-BE49-F238E27FC236}">
                <a16:creationId xmlns:a16="http://schemas.microsoft.com/office/drawing/2014/main" id="{0A0CC62F-2B36-41AA-8512-779BB02498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428089" y="13693"/>
            <a:ext cx="457200" cy="4572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05ADC6C-B8CA-4212-A8D9-5EB2444956BE}"/>
              </a:ext>
            </a:extLst>
          </p:cNvPr>
          <p:cNvSpPr txBox="1"/>
          <p:nvPr/>
        </p:nvSpPr>
        <p:spPr>
          <a:xfrm>
            <a:off x="762096" y="998997"/>
            <a:ext cx="4173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>
                <a:latin typeface="+mj-lt"/>
              </a:rPr>
              <a:t>Carrinho de Compras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C825C55-3663-401D-A9A4-EE3366B891A4}"/>
              </a:ext>
            </a:extLst>
          </p:cNvPr>
          <p:cNvSpPr/>
          <p:nvPr/>
        </p:nvSpPr>
        <p:spPr>
          <a:xfrm>
            <a:off x="0" y="1699592"/>
            <a:ext cx="6096000" cy="745994"/>
          </a:xfrm>
          <a:prstGeom prst="rect">
            <a:avLst/>
          </a:prstGeom>
          <a:solidFill>
            <a:srgbClr val="EFF0F1"/>
          </a:solidFill>
          <a:ln>
            <a:solidFill>
              <a:srgbClr val="EFF0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dirty="0">
                <a:solidFill>
                  <a:schemeClr val="tx1"/>
                </a:solidFill>
                <a:latin typeface="+mj-lt"/>
              </a:rPr>
              <a:t>Produto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E70F50C-6614-4C75-A58B-8EA1F6625B75}"/>
              </a:ext>
            </a:extLst>
          </p:cNvPr>
          <p:cNvSpPr/>
          <p:nvPr/>
        </p:nvSpPr>
        <p:spPr>
          <a:xfrm>
            <a:off x="6153150" y="1699592"/>
            <a:ext cx="2790825" cy="745994"/>
          </a:xfrm>
          <a:prstGeom prst="rect">
            <a:avLst/>
          </a:prstGeom>
          <a:solidFill>
            <a:srgbClr val="EFF0F1"/>
          </a:solidFill>
          <a:ln>
            <a:solidFill>
              <a:srgbClr val="EFF0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dirty="0">
                <a:solidFill>
                  <a:schemeClr val="tx1"/>
                </a:solidFill>
                <a:latin typeface="+mj-lt"/>
              </a:rPr>
              <a:t>Quantidade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8F3C52F-DF32-43D0-999F-42C1411CC2F2}"/>
              </a:ext>
            </a:extLst>
          </p:cNvPr>
          <p:cNvSpPr/>
          <p:nvPr/>
        </p:nvSpPr>
        <p:spPr>
          <a:xfrm>
            <a:off x="9001125" y="1699592"/>
            <a:ext cx="3190875" cy="745994"/>
          </a:xfrm>
          <a:prstGeom prst="rect">
            <a:avLst/>
          </a:prstGeom>
          <a:solidFill>
            <a:srgbClr val="EFF0F1"/>
          </a:solidFill>
          <a:ln>
            <a:solidFill>
              <a:srgbClr val="EFF0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dirty="0">
                <a:solidFill>
                  <a:schemeClr val="tx1"/>
                </a:solidFill>
                <a:latin typeface="+mj-lt"/>
              </a:rPr>
              <a:t>Preço</a:t>
            </a:r>
            <a:endParaRPr lang="pt-PT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62" name="Picture 61" descr="A picture containing drawing&#10;&#10;Description automatically generated">
            <a:hlinkClick r:id="rId14" action="ppaction://hlinksldjump"/>
            <a:extLst>
              <a:ext uri="{FF2B5EF4-FFF2-40B4-BE49-F238E27FC236}">
                <a16:creationId xmlns:a16="http://schemas.microsoft.com/office/drawing/2014/main" id="{B6CDD211-A345-4C6A-9ACA-739D701CA98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24" y="2768671"/>
            <a:ext cx="1105693" cy="1687323"/>
          </a:xfrm>
          <a:prstGeom prst="rect">
            <a:avLst/>
          </a:prstGeom>
          <a:ln>
            <a:noFill/>
          </a:ln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9D278F2-47E7-40DD-B500-4D8A74B192F5}"/>
              </a:ext>
            </a:extLst>
          </p:cNvPr>
          <p:cNvSpPr txBox="1"/>
          <p:nvPr/>
        </p:nvSpPr>
        <p:spPr>
          <a:xfrm>
            <a:off x="1643634" y="2768671"/>
            <a:ext cx="233061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Peste</a:t>
            </a:r>
          </a:p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 </a:t>
            </a:r>
            <a:r>
              <a:rPr lang="pt-PT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Albert</a:t>
            </a:r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Camus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923E1A2-4FAE-4C49-9BE1-83F75C747F9A}"/>
              </a:ext>
            </a:extLst>
          </p:cNvPr>
          <p:cNvSpPr txBox="1"/>
          <p:nvPr/>
        </p:nvSpPr>
        <p:spPr>
          <a:xfrm>
            <a:off x="1643634" y="4030681"/>
            <a:ext cx="305409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dirty="0"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Remover</a:t>
            </a:r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| </a:t>
            </a:r>
            <a:r>
              <a:rPr lang="pt-PT" dirty="0"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Enviar para a lista</a:t>
            </a:r>
            <a:endParaRPr lang="pt-PT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2C7D58-BEAA-47DA-82A9-973796B88200}"/>
              </a:ext>
            </a:extLst>
          </p:cNvPr>
          <p:cNvSpPr/>
          <p:nvPr/>
        </p:nvSpPr>
        <p:spPr>
          <a:xfrm>
            <a:off x="7194232" y="3303270"/>
            <a:ext cx="708660" cy="691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000" dirty="0">
                <a:solidFill>
                  <a:schemeClr val="tx1"/>
                </a:solidFill>
              </a:rPr>
              <a:t>2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8" name="Graphic 7" descr="Badge Follow">
            <a:extLst>
              <a:ext uri="{FF2B5EF4-FFF2-40B4-BE49-F238E27FC236}">
                <a16:creationId xmlns:a16="http://schemas.microsoft.com/office/drawing/2014/main" id="{12E7F1C7-D7D3-441E-87ED-2AF986A8EB1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23520" y="3366613"/>
            <a:ext cx="564971" cy="564971"/>
          </a:xfrm>
          <a:prstGeom prst="rect">
            <a:avLst/>
          </a:prstGeom>
        </p:spPr>
      </p:pic>
      <p:pic>
        <p:nvPicPr>
          <p:cNvPr id="13" name="Graphic 12" descr="Badge Unfollow">
            <a:hlinkClick r:id="rId20" action="ppaction://hlinksldjump"/>
            <a:extLst>
              <a:ext uri="{FF2B5EF4-FFF2-40B4-BE49-F238E27FC236}">
                <a16:creationId xmlns:a16="http://schemas.microsoft.com/office/drawing/2014/main" id="{D4424915-911E-470F-BC3F-420CCAF4550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508633" y="3366613"/>
            <a:ext cx="564971" cy="564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410AF9-221A-405C-BA79-4768157F217C}"/>
              </a:ext>
            </a:extLst>
          </p:cNvPr>
          <p:cNvSpPr txBox="1"/>
          <p:nvPr/>
        </p:nvSpPr>
        <p:spPr>
          <a:xfrm>
            <a:off x="9956003" y="3387488"/>
            <a:ext cx="146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/>
              <a:t>14,94€</a:t>
            </a:r>
            <a:endParaRPr lang="en-US" sz="2800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F20CAA3-1BFC-46E9-BB37-92ACE9A29B19}"/>
              </a:ext>
            </a:extLst>
          </p:cNvPr>
          <p:cNvSpPr/>
          <p:nvPr/>
        </p:nvSpPr>
        <p:spPr>
          <a:xfrm>
            <a:off x="9506" y="4648963"/>
            <a:ext cx="12182493" cy="792448"/>
          </a:xfrm>
          <a:prstGeom prst="rect">
            <a:avLst/>
          </a:prstGeom>
          <a:solidFill>
            <a:srgbClr val="EFF0F1"/>
          </a:solidFill>
          <a:ln>
            <a:solidFill>
              <a:srgbClr val="EFF0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48D1AC-0273-4821-9FBE-4EF64B320B72}"/>
              </a:ext>
            </a:extLst>
          </p:cNvPr>
          <p:cNvSpPr txBox="1"/>
          <p:nvPr/>
        </p:nvSpPr>
        <p:spPr>
          <a:xfrm>
            <a:off x="8293761" y="4722021"/>
            <a:ext cx="3816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TOTAL:			29,88€</a:t>
            </a:r>
          </a:p>
          <a:p>
            <a:r>
              <a:rPr lang="pt-PT" dirty="0"/>
              <a:t>POUPANÇA EM CARTÃO:	  2,99€</a:t>
            </a:r>
            <a:endParaRPr lang="en-US" dirty="0"/>
          </a:p>
        </p:txBody>
      </p:sp>
      <p:sp>
        <p:nvSpPr>
          <p:cNvPr id="72" name="Rectangle: Rounded Corners 71">
            <a:hlinkClick r:id="rId23" action="ppaction://hlinksldjump"/>
            <a:extLst>
              <a:ext uri="{FF2B5EF4-FFF2-40B4-BE49-F238E27FC236}">
                <a16:creationId xmlns:a16="http://schemas.microsoft.com/office/drawing/2014/main" id="{62EF33B7-57BA-4FE6-B1F9-ED87F20A4DEC}"/>
              </a:ext>
            </a:extLst>
          </p:cNvPr>
          <p:cNvSpPr/>
          <p:nvPr/>
        </p:nvSpPr>
        <p:spPr>
          <a:xfrm>
            <a:off x="10414690" y="5540589"/>
            <a:ext cx="1490848" cy="432740"/>
          </a:xfrm>
          <a:prstGeom prst="roundRect">
            <a:avLst/>
          </a:prstGeom>
          <a:solidFill>
            <a:srgbClr val="FFD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Continuar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2" name="Graphic 51" descr="Cursor">
            <a:extLst>
              <a:ext uri="{FF2B5EF4-FFF2-40B4-BE49-F238E27FC236}">
                <a16:creationId xmlns:a16="http://schemas.microsoft.com/office/drawing/2014/main" id="{42831C79-2595-4D9A-8DF1-542E9852DAA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693497" y="5690361"/>
            <a:ext cx="540730" cy="540730"/>
          </a:xfrm>
          <a:prstGeom prst="rect">
            <a:avLst/>
          </a:prstGeom>
        </p:spPr>
      </p:pic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B6DBCCF6-A028-447E-A436-A9334CC98CDD}"/>
              </a:ext>
            </a:extLst>
          </p:cNvPr>
          <p:cNvSpPr/>
          <p:nvPr/>
        </p:nvSpPr>
        <p:spPr>
          <a:xfrm>
            <a:off x="6225072" y="4186437"/>
            <a:ext cx="2054753" cy="92505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FFDE59"/>
                </a:solidFill>
                <a:latin typeface="+mj-lt"/>
              </a:rPr>
              <a:t>Pode experimentar diminuir a quantidade para 1.</a:t>
            </a:r>
          </a:p>
        </p:txBody>
      </p:sp>
      <p:sp>
        <p:nvSpPr>
          <p:cNvPr id="55" name="TextBox 54">
            <a:hlinkClick r:id="rId26" action="ppaction://hlinksldjump"/>
            <a:extLst>
              <a:ext uri="{FF2B5EF4-FFF2-40B4-BE49-F238E27FC236}">
                <a16:creationId xmlns:a16="http://schemas.microsoft.com/office/drawing/2014/main" id="{1FDC3543-A43C-4860-BBBD-1B985538C71B}"/>
              </a:ext>
            </a:extLst>
          </p:cNvPr>
          <p:cNvSpPr txBox="1"/>
          <p:nvPr/>
        </p:nvSpPr>
        <p:spPr>
          <a:xfrm>
            <a:off x="7416504" y="226669"/>
            <a:ext cx="130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SOBRE NÓS</a:t>
            </a:r>
          </a:p>
        </p:txBody>
      </p:sp>
    </p:spTree>
    <p:extLst>
      <p:ext uri="{BB962C8B-B14F-4D97-AF65-F5344CB8AC3E}">
        <p14:creationId xmlns:p14="http://schemas.microsoft.com/office/powerpoint/2010/main" val="29869552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71BE32-C23D-4C98-AE3D-A136DE0AEB74}"/>
              </a:ext>
            </a:extLst>
          </p:cNvPr>
          <p:cNvSpPr/>
          <p:nvPr/>
        </p:nvSpPr>
        <p:spPr>
          <a:xfrm>
            <a:off x="0" y="-1"/>
            <a:ext cx="12192000" cy="745994"/>
          </a:xfrm>
          <a:prstGeom prst="rect">
            <a:avLst/>
          </a:prstGeom>
          <a:solidFill>
            <a:srgbClr val="FFDE59"/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5E7F670-0E51-499E-A2A7-4ABED26317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" t="26711" r="-271" b="30225"/>
          <a:stretch/>
        </p:blipFill>
        <p:spPr>
          <a:xfrm>
            <a:off x="843171" y="39642"/>
            <a:ext cx="1600926" cy="689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49C3D8-57FF-4E4A-A68F-D6BC3FF3E402}"/>
              </a:ext>
            </a:extLst>
          </p:cNvPr>
          <p:cNvSpPr txBox="1"/>
          <p:nvPr/>
        </p:nvSpPr>
        <p:spPr>
          <a:xfrm>
            <a:off x="7617610" y="226669"/>
            <a:ext cx="1512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15" name="TextBox 14">
            <a:hlinkClick r:id="rId3" action="ppaction://hlinksldjump"/>
            <a:extLst>
              <a:ext uri="{FF2B5EF4-FFF2-40B4-BE49-F238E27FC236}">
                <a16:creationId xmlns:a16="http://schemas.microsoft.com/office/drawing/2014/main" id="{22AD985C-1A33-429C-A34E-B402B4AD27D2}"/>
              </a:ext>
            </a:extLst>
          </p:cNvPr>
          <p:cNvSpPr txBox="1"/>
          <p:nvPr/>
        </p:nvSpPr>
        <p:spPr>
          <a:xfrm>
            <a:off x="6030243" y="227052"/>
            <a:ext cx="117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LIVRARIAS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9CE2292-5870-4135-914D-439798E0A6D2}"/>
              </a:ext>
            </a:extLst>
          </p:cNvPr>
          <p:cNvGrpSpPr/>
          <p:nvPr/>
        </p:nvGrpSpPr>
        <p:grpSpPr>
          <a:xfrm>
            <a:off x="3718315" y="193221"/>
            <a:ext cx="922789" cy="436228"/>
            <a:chOff x="3718315" y="193221"/>
            <a:chExt cx="922789" cy="436228"/>
          </a:xfrm>
          <a:solidFill>
            <a:srgbClr val="FFDE59"/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FBF59D0-3AB8-476B-9CEF-7AAAB60A8AE5}"/>
                </a:ext>
              </a:extLst>
            </p:cNvPr>
            <p:cNvSpPr/>
            <p:nvPr/>
          </p:nvSpPr>
          <p:spPr>
            <a:xfrm>
              <a:off x="3718315" y="193221"/>
              <a:ext cx="922789" cy="436228"/>
            </a:xfrm>
            <a:prstGeom prst="roundRect">
              <a:avLst/>
            </a:prstGeom>
            <a:grpFill/>
            <a:ln>
              <a:solidFill>
                <a:srgbClr val="FFDE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hlinkClick r:id="rId4" action="ppaction://hlinksldjump"/>
              <a:extLst>
                <a:ext uri="{FF2B5EF4-FFF2-40B4-BE49-F238E27FC236}">
                  <a16:creationId xmlns:a16="http://schemas.microsoft.com/office/drawing/2014/main" id="{115DC29B-9CDE-402F-ABA9-6805BE50845A}"/>
                </a:ext>
              </a:extLst>
            </p:cNvPr>
            <p:cNvSpPr txBox="1"/>
            <p:nvPr/>
          </p:nvSpPr>
          <p:spPr>
            <a:xfrm>
              <a:off x="3792673" y="226669"/>
              <a:ext cx="786706" cy="369332"/>
            </a:xfrm>
            <a:prstGeom prst="rect">
              <a:avLst/>
            </a:prstGeom>
            <a:grpFill/>
            <a:ln>
              <a:solidFill>
                <a:srgbClr val="FFDE5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PT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HOME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17C8445B-7EBA-43CC-A70A-5B8CBC5E87E1}"/>
              </a:ext>
            </a:extLst>
          </p:cNvPr>
          <p:cNvSpPr/>
          <p:nvPr/>
        </p:nvSpPr>
        <p:spPr>
          <a:xfrm>
            <a:off x="0" y="6072508"/>
            <a:ext cx="12192000" cy="78549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4566F5-C22F-48DC-B0EB-B925745C34CF}"/>
              </a:ext>
            </a:extLst>
          </p:cNvPr>
          <p:cNvSpPr txBox="1"/>
          <p:nvPr/>
        </p:nvSpPr>
        <p:spPr>
          <a:xfrm>
            <a:off x="4745194" y="6648855"/>
            <a:ext cx="3167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1"/>
                </a:solidFill>
              </a:rPr>
              <a:t> ©2020 All rights reserved | Book Riot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7DC571-D8B9-4A93-8D54-22478974F4CA}"/>
              </a:ext>
            </a:extLst>
          </p:cNvPr>
          <p:cNvSpPr txBox="1"/>
          <p:nvPr/>
        </p:nvSpPr>
        <p:spPr>
          <a:xfrm>
            <a:off x="9841062" y="6081478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CONTACTO</a:t>
            </a:r>
          </a:p>
        </p:txBody>
      </p:sp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DCEE0CA-56B4-4A52-929E-41934AFB16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058" y="6376200"/>
            <a:ext cx="202588" cy="202588"/>
          </a:xfrm>
          <a:prstGeom prst="rect">
            <a:avLst/>
          </a:prstGeom>
        </p:spPr>
      </p:pic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A219D6B4-DF36-4216-A640-EA83B0D0AE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113" y="6604800"/>
            <a:ext cx="202589" cy="202589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9FBFB8-6499-421C-824C-456FD04C9B93}"/>
              </a:ext>
            </a:extLst>
          </p:cNvPr>
          <p:cNvCxnSpPr>
            <a:cxnSpLocks/>
          </p:cNvCxnSpPr>
          <p:nvPr/>
        </p:nvCxnSpPr>
        <p:spPr>
          <a:xfrm>
            <a:off x="9935932" y="6343756"/>
            <a:ext cx="964734" cy="8388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BA089A-9087-4B38-934E-5D4F7463FD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245" y="6374370"/>
            <a:ext cx="237755" cy="237755"/>
          </a:xfrm>
          <a:prstGeom prst="rect">
            <a:avLst/>
          </a:prstGeom>
        </p:spPr>
      </p:pic>
      <p:pic>
        <p:nvPicPr>
          <p:cNvPr id="36" name="Picture 35" descr="A picture containing drawing&#10;&#10;Description automatically generated">
            <a:extLst>
              <a:ext uri="{FF2B5EF4-FFF2-40B4-BE49-F238E27FC236}">
                <a16:creationId xmlns:a16="http://schemas.microsoft.com/office/drawing/2014/main" id="{279DBE4F-1809-4A79-BAD7-95DF12FCE2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878" y="6374369"/>
            <a:ext cx="237755" cy="23775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0A4B33D-68B3-492F-B2D7-20EE057A86BE}"/>
              </a:ext>
            </a:extLst>
          </p:cNvPr>
          <p:cNvSpPr txBox="1"/>
          <p:nvPr/>
        </p:nvSpPr>
        <p:spPr>
          <a:xfrm>
            <a:off x="122656" y="6055775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LINKS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C3DBA0F-C164-4E13-B72A-66F721D7E3D6}"/>
              </a:ext>
            </a:extLst>
          </p:cNvPr>
          <p:cNvCxnSpPr>
            <a:cxnSpLocks/>
          </p:cNvCxnSpPr>
          <p:nvPr/>
        </p:nvCxnSpPr>
        <p:spPr>
          <a:xfrm>
            <a:off x="204620" y="6293010"/>
            <a:ext cx="537017" cy="0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6F174C8-3A37-48AB-B48A-C26EFFD986DB}"/>
              </a:ext>
            </a:extLst>
          </p:cNvPr>
          <p:cNvSpPr txBox="1"/>
          <p:nvPr/>
        </p:nvSpPr>
        <p:spPr>
          <a:xfrm>
            <a:off x="122656" y="6332734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HOME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A99799-BF7A-4262-832E-B4756CEB2934}"/>
              </a:ext>
            </a:extLst>
          </p:cNvPr>
          <p:cNvSpPr txBox="1"/>
          <p:nvPr/>
        </p:nvSpPr>
        <p:spPr>
          <a:xfrm>
            <a:off x="122656" y="6485227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LIVROS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575045-48E3-436B-95E8-7FFF603D7017}"/>
              </a:ext>
            </a:extLst>
          </p:cNvPr>
          <p:cNvSpPr txBox="1"/>
          <p:nvPr/>
        </p:nvSpPr>
        <p:spPr>
          <a:xfrm>
            <a:off x="128530" y="6627058"/>
            <a:ext cx="12671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LIVRARIAS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10873F2-DC9E-4F96-A315-43BCED7641C0}"/>
              </a:ext>
            </a:extLst>
          </p:cNvPr>
          <p:cNvSpPr txBox="1"/>
          <p:nvPr/>
        </p:nvSpPr>
        <p:spPr>
          <a:xfrm>
            <a:off x="9872139" y="6374369"/>
            <a:ext cx="10923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>
                <a:solidFill>
                  <a:schemeClr val="bg1"/>
                </a:solidFill>
              </a:rPr>
              <a:t>+351 926985697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3740D9-71C4-417E-8BB3-7EB984C950F9}"/>
              </a:ext>
            </a:extLst>
          </p:cNvPr>
          <p:cNvSpPr txBox="1"/>
          <p:nvPr/>
        </p:nvSpPr>
        <p:spPr>
          <a:xfrm>
            <a:off x="9875869" y="6604800"/>
            <a:ext cx="11985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u="sng" dirty="0">
                <a:solidFill>
                  <a:schemeClr val="bg1"/>
                </a:solidFill>
              </a:rPr>
              <a:t>bookriot@gmail.com</a:t>
            </a:r>
          </a:p>
        </p:txBody>
      </p:sp>
      <p:sp>
        <p:nvSpPr>
          <p:cNvPr id="39" name="TextBox 38">
            <a:hlinkClick r:id="rId9" action="ppaction://hlinksldjump"/>
            <a:extLst>
              <a:ext uri="{FF2B5EF4-FFF2-40B4-BE49-F238E27FC236}">
                <a16:creationId xmlns:a16="http://schemas.microsoft.com/office/drawing/2014/main" id="{37C73D57-0AC5-4BC1-A0D4-4FDACA3888A9}"/>
              </a:ext>
            </a:extLst>
          </p:cNvPr>
          <p:cNvSpPr txBox="1"/>
          <p:nvPr/>
        </p:nvSpPr>
        <p:spPr>
          <a:xfrm>
            <a:off x="5009813" y="226669"/>
            <a:ext cx="84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LIVROS</a:t>
            </a:r>
          </a:p>
        </p:txBody>
      </p:sp>
      <p:pic>
        <p:nvPicPr>
          <p:cNvPr id="43" name="Picture 42" descr="A close up of a logo&#10;&#10;Description automatically generated">
            <a:extLst>
              <a:ext uri="{FF2B5EF4-FFF2-40B4-BE49-F238E27FC236}">
                <a16:creationId xmlns:a16="http://schemas.microsoft.com/office/drawing/2014/main" id="{787CEE18-E8D4-4B93-AF29-4D12ACEA40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86697" y="279126"/>
            <a:ext cx="269554" cy="269554"/>
          </a:xfrm>
          <a:prstGeom prst="rect">
            <a:avLst/>
          </a:prstGeom>
        </p:spPr>
      </p:pic>
      <p:pic>
        <p:nvPicPr>
          <p:cNvPr id="46" name="Picture 45" descr="A close up of a logo&#10;&#10;Description automatically generated">
            <a:extLst>
              <a:ext uri="{FF2B5EF4-FFF2-40B4-BE49-F238E27FC236}">
                <a16:creationId xmlns:a16="http://schemas.microsoft.com/office/drawing/2014/main" id="{214E80C5-75AD-4211-B857-13613AFAFF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011" y="206969"/>
            <a:ext cx="450055" cy="450055"/>
          </a:xfrm>
          <a:prstGeom prst="rect">
            <a:avLst/>
          </a:prstGeom>
        </p:spPr>
      </p:pic>
      <p:pic>
        <p:nvPicPr>
          <p:cNvPr id="51" name="Graphic 50" descr="Badge 1">
            <a:extLst>
              <a:ext uri="{FF2B5EF4-FFF2-40B4-BE49-F238E27FC236}">
                <a16:creationId xmlns:a16="http://schemas.microsoft.com/office/drawing/2014/main" id="{0A0CC62F-2B36-41AA-8512-779BB02498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409038" y="13693"/>
            <a:ext cx="457200" cy="4572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05ADC6C-B8CA-4212-A8D9-5EB2444956BE}"/>
              </a:ext>
            </a:extLst>
          </p:cNvPr>
          <p:cNvSpPr txBox="1"/>
          <p:nvPr/>
        </p:nvSpPr>
        <p:spPr>
          <a:xfrm>
            <a:off x="762096" y="998997"/>
            <a:ext cx="6654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>
                <a:latin typeface="+mj-lt"/>
              </a:rPr>
              <a:t>Selecione o tipo de pagamento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FC30A3-93A0-47F6-A977-67A9A8E5C0C4}"/>
              </a:ext>
            </a:extLst>
          </p:cNvPr>
          <p:cNvGrpSpPr/>
          <p:nvPr/>
        </p:nvGrpSpPr>
        <p:grpSpPr>
          <a:xfrm>
            <a:off x="554355" y="1875758"/>
            <a:ext cx="11126155" cy="1153192"/>
            <a:chOff x="554355" y="1875758"/>
            <a:chExt cx="11126155" cy="1153192"/>
          </a:xfrm>
        </p:grpSpPr>
        <p:sp>
          <p:nvSpPr>
            <p:cNvPr id="52" name="Rectangle 51">
              <a:hlinkClick r:id="rId14" action="ppaction://hlinksldjump"/>
              <a:extLst>
                <a:ext uri="{FF2B5EF4-FFF2-40B4-BE49-F238E27FC236}">
                  <a16:creationId xmlns:a16="http://schemas.microsoft.com/office/drawing/2014/main" id="{845E8D5C-968A-46D9-9D16-AE3EBE8B3350}"/>
                </a:ext>
              </a:extLst>
            </p:cNvPr>
            <p:cNvSpPr/>
            <p:nvPr/>
          </p:nvSpPr>
          <p:spPr>
            <a:xfrm>
              <a:off x="554355" y="1875758"/>
              <a:ext cx="11126155" cy="1153192"/>
            </a:xfrm>
            <a:prstGeom prst="rect">
              <a:avLst/>
            </a:prstGeom>
            <a:solidFill>
              <a:srgbClr val="EFF0F1"/>
            </a:solidFill>
            <a:ln>
              <a:solidFill>
                <a:srgbClr val="EFF0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PT" sz="2800" dirty="0">
                  <a:solidFill>
                    <a:schemeClr val="tx1"/>
                  </a:solidFill>
                  <a:latin typeface="+mj-lt"/>
                </a:rPr>
                <a:t>Multibanco</a:t>
              </a:r>
            </a:p>
          </p:txBody>
        </p:sp>
        <p:pic>
          <p:nvPicPr>
            <p:cNvPr id="4" name="Picture 3" descr="A picture containing plate, food&#10;&#10;Description automatically generated">
              <a:extLst>
                <a:ext uri="{FF2B5EF4-FFF2-40B4-BE49-F238E27FC236}">
                  <a16:creationId xmlns:a16="http://schemas.microsoft.com/office/drawing/2014/main" id="{33AE5704-B1D3-4882-9D71-5DA826ADF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0294" y="1894759"/>
              <a:ext cx="1115189" cy="1115189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3C6197B-3366-4B6A-9C04-29CB50A91C33}"/>
              </a:ext>
            </a:extLst>
          </p:cNvPr>
          <p:cNvGrpSpPr/>
          <p:nvPr/>
        </p:nvGrpSpPr>
        <p:grpSpPr>
          <a:xfrm>
            <a:off x="554355" y="3142133"/>
            <a:ext cx="11126155" cy="1294835"/>
            <a:chOff x="554355" y="3142133"/>
            <a:chExt cx="11126155" cy="1294835"/>
          </a:xfrm>
        </p:grpSpPr>
        <p:sp>
          <p:nvSpPr>
            <p:cNvPr id="55" name="Rectangle 54">
              <a:hlinkClick r:id="rId14" action="ppaction://hlinksldjump"/>
              <a:extLst>
                <a:ext uri="{FF2B5EF4-FFF2-40B4-BE49-F238E27FC236}">
                  <a16:creationId xmlns:a16="http://schemas.microsoft.com/office/drawing/2014/main" id="{CC91D2A9-2734-4DF0-9611-0C7898382A66}"/>
                </a:ext>
              </a:extLst>
            </p:cNvPr>
            <p:cNvSpPr/>
            <p:nvPr/>
          </p:nvSpPr>
          <p:spPr>
            <a:xfrm>
              <a:off x="554355" y="3212955"/>
              <a:ext cx="11126155" cy="1153192"/>
            </a:xfrm>
            <a:prstGeom prst="rect">
              <a:avLst/>
            </a:prstGeom>
            <a:solidFill>
              <a:srgbClr val="EFF0F1"/>
            </a:solidFill>
            <a:ln>
              <a:solidFill>
                <a:srgbClr val="EFF0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PT" sz="2800" dirty="0">
                  <a:solidFill>
                    <a:schemeClr val="tx1"/>
                  </a:solidFill>
                  <a:latin typeface="+mj-lt"/>
                </a:rPr>
                <a:t>Cartão de Crédito</a:t>
              </a:r>
            </a:p>
          </p:txBody>
        </p:sp>
        <p:pic>
          <p:nvPicPr>
            <p:cNvPr id="19" name="Picture 18" descr="A close up of a logo&#10;&#10;Description automatically generated">
              <a:extLst>
                <a:ext uri="{FF2B5EF4-FFF2-40B4-BE49-F238E27FC236}">
                  <a16:creationId xmlns:a16="http://schemas.microsoft.com/office/drawing/2014/main" id="{760B11CB-C9A6-45A0-8152-8B7B3623E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3248" y="3142133"/>
              <a:ext cx="1294835" cy="1294835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216BD70C-F73D-479E-AEBE-6D0E4BBFA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8616" y="3334032"/>
              <a:ext cx="644891" cy="9110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C0536A5-2AA5-4C0D-828B-05F9863B02CA}"/>
              </a:ext>
            </a:extLst>
          </p:cNvPr>
          <p:cNvGrpSpPr/>
          <p:nvPr/>
        </p:nvGrpSpPr>
        <p:grpSpPr>
          <a:xfrm>
            <a:off x="554355" y="4551629"/>
            <a:ext cx="11126155" cy="1153192"/>
            <a:chOff x="554355" y="4551629"/>
            <a:chExt cx="11126155" cy="1153192"/>
          </a:xfrm>
        </p:grpSpPr>
        <p:sp>
          <p:nvSpPr>
            <p:cNvPr id="59" name="Rectangle 58">
              <a:hlinkClick r:id="rId14" action="ppaction://hlinksldjump"/>
              <a:extLst>
                <a:ext uri="{FF2B5EF4-FFF2-40B4-BE49-F238E27FC236}">
                  <a16:creationId xmlns:a16="http://schemas.microsoft.com/office/drawing/2014/main" id="{2AB4346E-D910-4604-8199-0BA8E2EF850B}"/>
                </a:ext>
              </a:extLst>
            </p:cNvPr>
            <p:cNvSpPr/>
            <p:nvPr/>
          </p:nvSpPr>
          <p:spPr>
            <a:xfrm>
              <a:off x="554355" y="4551629"/>
              <a:ext cx="11126155" cy="1153192"/>
            </a:xfrm>
            <a:prstGeom prst="rect">
              <a:avLst/>
            </a:prstGeom>
            <a:solidFill>
              <a:srgbClr val="EFF0F1"/>
            </a:solidFill>
            <a:ln>
              <a:solidFill>
                <a:srgbClr val="EFF0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PT" sz="2800" dirty="0" err="1">
                  <a:solidFill>
                    <a:schemeClr val="tx1"/>
                  </a:solidFill>
                  <a:latin typeface="+mj-lt"/>
                </a:rPr>
                <a:t>MBWay</a:t>
              </a:r>
              <a:endParaRPr lang="pt-PT" sz="2800" dirty="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29" name="Picture 28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1049D4CE-1B9F-41C8-AC4A-89F5C1373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0255" y="4646317"/>
              <a:ext cx="540831" cy="935638"/>
            </a:xfrm>
            <a:prstGeom prst="rect">
              <a:avLst/>
            </a:prstGeom>
          </p:spPr>
        </p:pic>
      </p:grp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9ADA389-AEE5-490A-AA8E-40388AC6B310}"/>
              </a:ext>
            </a:extLst>
          </p:cNvPr>
          <p:cNvSpPr/>
          <p:nvPr/>
        </p:nvSpPr>
        <p:spPr>
          <a:xfrm>
            <a:off x="6979452" y="848350"/>
            <a:ext cx="2054753" cy="92505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FFDE59"/>
                </a:solidFill>
                <a:latin typeface="+mj-lt"/>
              </a:rPr>
              <a:t>Escolha um método de pagamento.</a:t>
            </a:r>
          </a:p>
        </p:txBody>
      </p:sp>
      <p:pic>
        <p:nvPicPr>
          <p:cNvPr id="42" name="Graphic 41" descr="Cursor">
            <a:extLst>
              <a:ext uri="{FF2B5EF4-FFF2-40B4-BE49-F238E27FC236}">
                <a16:creationId xmlns:a16="http://schemas.microsoft.com/office/drawing/2014/main" id="{8B7988C0-59F8-4FA6-8713-BAD1682D10E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455483" y="2540040"/>
            <a:ext cx="540730" cy="540730"/>
          </a:xfrm>
          <a:prstGeom prst="rect">
            <a:avLst/>
          </a:prstGeom>
        </p:spPr>
      </p:pic>
      <p:pic>
        <p:nvPicPr>
          <p:cNvPr id="53" name="Graphic 52" descr="Cursor">
            <a:extLst>
              <a:ext uri="{FF2B5EF4-FFF2-40B4-BE49-F238E27FC236}">
                <a16:creationId xmlns:a16="http://schemas.microsoft.com/office/drawing/2014/main" id="{9EEB1F1B-E511-4854-B8D6-1772610D469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476359" y="3875635"/>
            <a:ext cx="540730" cy="540730"/>
          </a:xfrm>
          <a:prstGeom prst="rect">
            <a:avLst/>
          </a:prstGeom>
        </p:spPr>
      </p:pic>
      <p:pic>
        <p:nvPicPr>
          <p:cNvPr id="54" name="Graphic 53" descr="Cursor">
            <a:extLst>
              <a:ext uri="{FF2B5EF4-FFF2-40B4-BE49-F238E27FC236}">
                <a16:creationId xmlns:a16="http://schemas.microsoft.com/office/drawing/2014/main" id="{DB3CA5C9-2C71-4128-A0F3-6E7AA9AFB6B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455483" y="5231833"/>
            <a:ext cx="540730" cy="540730"/>
          </a:xfrm>
          <a:prstGeom prst="rect">
            <a:avLst/>
          </a:prstGeom>
        </p:spPr>
      </p:pic>
      <p:sp>
        <p:nvSpPr>
          <p:cNvPr id="56" name="TextBox 55">
            <a:hlinkClick r:id="rId21" action="ppaction://hlinksldjump"/>
            <a:extLst>
              <a:ext uri="{FF2B5EF4-FFF2-40B4-BE49-F238E27FC236}">
                <a16:creationId xmlns:a16="http://schemas.microsoft.com/office/drawing/2014/main" id="{E0649DCD-950E-4D33-9985-27AABC51EF21}"/>
              </a:ext>
            </a:extLst>
          </p:cNvPr>
          <p:cNvSpPr txBox="1"/>
          <p:nvPr/>
        </p:nvSpPr>
        <p:spPr>
          <a:xfrm>
            <a:off x="7416504" y="226669"/>
            <a:ext cx="130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SOBRE NÓS</a:t>
            </a:r>
          </a:p>
        </p:txBody>
      </p:sp>
    </p:spTree>
    <p:extLst>
      <p:ext uri="{BB962C8B-B14F-4D97-AF65-F5344CB8AC3E}">
        <p14:creationId xmlns:p14="http://schemas.microsoft.com/office/powerpoint/2010/main" val="8660860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71BE32-C23D-4C98-AE3D-A136DE0AEB74}"/>
              </a:ext>
            </a:extLst>
          </p:cNvPr>
          <p:cNvSpPr/>
          <p:nvPr/>
        </p:nvSpPr>
        <p:spPr>
          <a:xfrm>
            <a:off x="0" y="-1"/>
            <a:ext cx="12192000" cy="745994"/>
          </a:xfrm>
          <a:prstGeom prst="rect">
            <a:avLst/>
          </a:prstGeom>
          <a:solidFill>
            <a:srgbClr val="FFDE59"/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5E7F670-0E51-499E-A2A7-4ABED26317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" t="26711" r="-271" b="30225"/>
          <a:stretch/>
        </p:blipFill>
        <p:spPr>
          <a:xfrm>
            <a:off x="843171" y="39642"/>
            <a:ext cx="1600926" cy="689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49C3D8-57FF-4E4A-A68F-D6BC3FF3E402}"/>
              </a:ext>
            </a:extLst>
          </p:cNvPr>
          <p:cNvSpPr txBox="1"/>
          <p:nvPr/>
        </p:nvSpPr>
        <p:spPr>
          <a:xfrm>
            <a:off x="7617610" y="226669"/>
            <a:ext cx="1512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15" name="TextBox 14">
            <a:hlinkClick r:id="rId3" action="ppaction://hlinksldjump"/>
            <a:extLst>
              <a:ext uri="{FF2B5EF4-FFF2-40B4-BE49-F238E27FC236}">
                <a16:creationId xmlns:a16="http://schemas.microsoft.com/office/drawing/2014/main" id="{22AD985C-1A33-429C-A34E-B402B4AD27D2}"/>
              </a:ext>
            </a:extLst>
          </p:cNvPr>
          <p:cNvSpPr txBox="1"/>
          <p:nvPr/>
        </p:nvSpPr>
        <p:spPr>
          <a:xfrm>
            <a:off x="6030243" y="227052"/>
            <a:ext cx="117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LIVRARIAS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9CE2292-5870-4135-914D-439798E0A6D2}"/>
              </a:ext>
            </a:extLst>
          </p:cNvPr>
          <p:cNvGrpSpPr/>
          <p:nvPr/>
        </p:nvGrpSpPr>
        <p:grpSpPr>
          <a:xfrm>
            <a:off x="3718315" y="193221"/>
            <a:ext cx="922789" cy="436228"/>
            <a:chOff x="3718315" y="193221"/>
            <a:chExt cx="922789" cy="436228"/>
          </a:xfrm>
          <a:solidFill>
            <a:srgbClr val="FFDE59"/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FBF59D0-3AB8-476B-9CEF-7AAAB60A8AE5}"/>
                </a:ext>
              </a:extLst>
            </p:cNvPr>
            <p:cNvSpPr/>
            <p:nvPr/>
          </p:nvSpPr>
          <p:spPr>
            <a:xfrm>
              <a:off x="3718315" y="193221"/>
              <a:ext cx="922789" cy="436228"/>
            </a:xfrm>
            <a:prstGeom prst="roundRect">
              <a:avLst/>
            </a:prstGeom>
            <a:grpFill/>
            <a:ln>
              <a:solidFill>
                <a:srgbClr val="FFDE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hlinkClick r:id="rId4" action="ppaction://hlinksldjump"/>
              <a:extLst>
                <a:ext uri="{FF2B5EF4-FFF2-40B4-BE49-F238E27FC236}">
                  <a16:creationId xmlns:a16="http://schemas.microsoft.com/office/drawing/2014/main" id="{115DC29B-9CDE-402F-ABA9-6805BE50845A}"/>
                </a:ext>
              </a:extLst>
            </p:cNvPr>
            <p:cNvSpPr txBox="1"/>
            <p:nvPr/>
          </p:nvSpPr>
          <p:spPr>
            <a:xfrm>
              <a:off x="3792673" y="226669"/>
              <a:ext cx="786706" cy="369332"/>
            </a:xfrm>
            <a:prstGeom prst="rect">
              <a:avLst/>
            </a:prstGeom>
            <a:grpFill/>
            <a:ln>
              <a:solidFill>
                <a:srgbClr val="FFDE5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PT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HOME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17C8445B-7EBA-43CC-A70A-5B8CBC5E87E1}"/>
              </a:ext>
            </a:extLst>
          </p:cNvPr>
          <p:cNvSpPr/>
          <p:nvPr/>
        </p:nvSpPr>
        <p:spPr>
          <a:xfrm>
            <a:off x="0" y="6072508"/>
            <a:ext cx="12192000" cy="78549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4566F5-C22F-48DC-B0EB-B925745C34CF}"/>
              </a:ext>
            </a:extLst>
          </p:cNvPr>
          <p:cNvSpPr txBox="1"/>
          <p:nvPr/>
        </p:nvSpPr>
        <p:spPr>
          <a:xfrm>
            <a:off x="4745194" y="6648855"/>
            <a:ext cx="3167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1"/>
                </a:solidFill>
              </a:rPr>
              <a:t> ©2020 All rights reserved | Book Riot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7DC571-D8B9-4A93-8D54-22478974F4CA}"/>
              </a:ext>
            </a:extLst>
          </p:cNvPr>
          <p:cNvSpPr txBox="1"/>
          <p:nvPr/>
        </p:nvSpPr>
        <p:spPr>
          <a:xfrm>
            <a:off x="9841062" y="6081478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CONTACTO</a:t>
            </a:r>
          </a:p>
        </p:txBody>
      </p:sp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DCEE0CA-56B4-4A52-929E-41934AFB16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058" y="6376200"/>
            <a:ext cx="202588" cy="202588"/>
          </a:xfrm>
          <a:prstGeom prst="rect">
            <a:avLst/>
          </a:prstGeom>
        </p:spPr>
      </p:pic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A219D6B4-DF36-4216-A640-EA83B0D0AE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113" y="6604800"/>
            <a:ext cx="202589" cy="202589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9FBFB8-6499-421C-824C-456FD04C9B93}"/>
              </a:ext>
            </a:extLst>
          </p:cNvPr>
          <p:cNvCxnSpPr>
            <a:cxnSpLocks/>
          </p:cNvCxnSpPr>
          <p:nvPr/>
        </p:nvCxnSpPr>
        <p:spPr>
          <a:xfrm>
            <a:off x="9935932" y="6343756"/>
            <a:ext cx="964734" cy="8388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BA089A-9087-4B38-934E-5D4F7463FD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245" y="6374370"/>
            <a:ext cx="237755" cy="237755"/>
          </a:xfrm>
          <a:prstGeom prst="rect">
            <a:avLst/>
          </a:prstGeom>
        </p:spPr>
      </p:pic>
      <p:pic>
        <p:nvPicPr>
          <p:cNvPr id="36" name="Picture 35" descr="A picture containing drawing&#10;&#10;Description automatically generated">
            <a:extLst>
              <a:ext uri="{FF2B5EF4-FFF2-40B4-BE49-F238E27FC236}">
                <a16:creationId xmlns:a16="http://schemas.microsoft.com/office/drawing/2014/main" id="{279DBE4F-1809-4A79-BAD7-95DF12FCE2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878" y="6374369"/>
            <a:ext cx="237755" cy="23775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0A4B33D-68B3-492F-B2D7-20EE057A86BE}"/>
              </a:ext>
            </a:extLst>
          </p:cNvPr>
          <p:cNvSpPr txBox="1"/>
          <p:nvPr/>
        </p:nvSpPr>
        <p:spPr>
          <a:xfrm>
            <a:off x="122656" y="6055775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LINKS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C3DBA0F-C164-4E13-B72A-66F721D7E3D6}"/>
              </a:ext>
            </a:extLst>
          </p:cNvPr>
          <p:cNvCxnSpPr>
            <a:cxnSpLocks/>
          </p:cNvCxnSpPr>
          <p:nvPr/>
        </p:nvCxnSpPr>
        <p:spPr>
          <a:xfrm>
            <a:off x="204620" y="6293010"/>
            <a:ext cx="537017" cy="0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6F174C8-3A37-48AB-B48A-C26EFFD986DB}"/>
              </a:ext>
            </a:extLst>
          </p:cNvPr>
          <p:cNvSpPr txBox="1"/>
          <p:nvPr/>
        </p:nvSpPr>
        <p:spPr>
          <a:xfrm>
            <a:off x="122656" y="6332734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HOME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A99799-BF7A-4262-832E-B4756CEB2934}"/>
              </a:ext>
            </a:extLst>
          </p:cNvPr>
          <p:cNvSpPr txBox="1"/>
          <p:nvPr/>
        </p:nvSpPr>
        <p:spPr>
          <a:xfrm>
            <a:off x="122656" y="6485227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LIVROS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575045-48E3-436B-95E8-7FFF603D7017}"/>
              </a:ext>
            </a:extLst>
          </p:cNvPr>
          <p:cNvSpPr txBox="1"/>
          <p:nvPr/>
        </p:nvSpPr>
        <p:spPr>
          <a:xfrm>
            <a:off x="128530" y="6627058"/>
            <a:ext cx="12671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LIVRARIAS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10873F2-DC9E-4F96-A315-43BCED7641C0}"/>
              </a:ext>
            </a:extLst>
          </p:cNvPr>
          <p:cNvSpPr txBox="1"/>
          <p:nvPr/>
        </p:nvSpPr>
        <p:spPr>
          <a:xfrm>
            <a:off x="9872139" y="6374369"/>
            <a:ext cx="10923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>
                <a:solidFill>
                  <a:schemeClr val="bg1"/>
                </a:solidFill>
              </a:rPr>
              <a:t>+351 926985697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3740D9-71C4-417E-8BB3-7EB984C950F9}"/>
              </a:ext>
            </a:extLst>
          </p:cNvPr>
          <p:cNvSpPr txBox="1"/>
          <p:nvPr/>
        </p:nvSpPr>
        <p:spPr>
          <a:xfrm>
            <a:off x="9875869" y="6604800"/>
            <a:ext cx="11985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u="sng" dirty="0">
                <a:solidFill>
                  <a:schemeClr val="bg1"/>
                </a:solidFill>
              </a:rPr>
              <a:t>bookriot@gmail.com</a:t>
            </a:r>
          </a:p>
        </p:txBody>
      </p:sp>
      <p:sp>
        <p:nvSpPr>
          <p:cNvPr id="39" name="TextBox 38">
            <a:hlinkClick r:id="rId9" action="ppaction://hlinksldjump"/>
            <a:extLst>
              <a:ext uri="{FF2B5EF4-FFF2-40B4-BE49-F238E27FC236}">
                <a16:creationId xmlns:a16="http://schemas.microsoft.com/office/drawing/2014/main" id="{37C73D57-0AC5-4BC1-A0D4-4FDACA3888A9}"/>
              </a:ext>
            </a:extLst>
          </p:cNvPr>
          <p:cNvSpPr txBox="1"/>
          <p:nvPr/>
        </p:nvSpPr>
        <p:spPr>
          <a:xfrm>
            <a:off x="5009813" y="226669"/>
            <a:ext cx="84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LIVROS</a:t>
            </a:r>
          </a:p>
        </p:txBody>
      </p:sp>
      <p:pic>
        <p:nvPicPr>
          <p:cNvPr id="43" name="Picture 42" descr="A close up of a logo&#10;&#10;Description automatically generated">
            <a:extLst>
              <a:ext uri="{FF2B5EF4-FFF2-40B4-BE49-F238E27FC236}">
                <a16:creationId xmlns:a16="http://schemas.microsoft.com/office/drawing/2014/main" id="{787CEE18-E8D4-4B93-AF29-4D12ACEA40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86697" y="279126"/>
            <a:ext cx="269554" cy="26955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05ADC6C-B8CA-4212-A8D9-5EB2444956BE}"/>
              </a:ext>
            </a:extLst>
          </p:cNvPr>
          <p:cNvSpPr txBox="1"/>
          <p:nvPr/>
        </p:nvSpPr>
        <p:spPr>
          <a:xfrm>
            <a:off x="762096" y="998997"/>
            <a:ext cx="6654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>
                <a:latin typeface="+mj-lt"/>
              </a:rPr>
              <a:t>Compra concluída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9C9018-56FA-4EE6-B4D7-E5834ACDECAD}"/>
              </a:ext>
            </a:extLst>
          </p:cNvPr>
          <p:cNvSpPr txBox="1"/>
          <p:nvPr/>
        </p:nvSpPr>
        <p:spPr>
          <a:xfrm>
            <a:off x="762096" y="1767783"/>
            <a:ext cx="8970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+mj-lt"/>
              </a:rPr>
              <a:t>Os dados sobre o pagamento e a respetiva encomenda foram enviados por e-mail.</a:t>
            </a:r>
          </a:p>
          <a:p>
            <a:r>
              <a:rPr lang="pt-PT" dirty="0">
                <a:latin typeface="+mj-lt"/>
              </a:rPr>
              <a:t>Por favor, verifique a sua caixa de correio.</a:t>
            </a:r>
            <a:endParaRPr lang="en-US" dirty="0">
              <a:latin typeface="+mj-lt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276FFC7-D15A-47D9-8B7E-4CA28B202243}"/>
              </a:ext>
            </a:extLst>
          </p:cNvPr>
          <p:cNvSpPr txBox="1"/>
          <p:nvPr/>
        </p:nvSpPr>
        <p:spPr>
          <a:xfrm>
            <a:off x="762096" y="2715975"/>
            <a:ext cx="8066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latin typeface="+mj-lt"/>
              </a:rPr>
              <a:t>Obrigado!</a:t>
            </a:r>
            <a:endParaRPr lang="en-US" sz="2400" dirty="0">
              <a:latin typeface="+mj-lt"/>
            </a:endParaRPr>
          </a:p>
        </p:txBody>
      </p:sp>
      <p:sp>
        <p:nvSpPr>
          <p:cNvPr id="54" name="Rectangle: Rounded Corners 53">
            <a:hlinkClick r:id="rId9" action="ppaction://hlinksldjump"/>
            <a:extLst>
              <a:ext uri="{FF2B5EF4-FFF2-40B4-BE49-F238E27FC236}">
                <a16:creationId xmlns:a16="http://schemas.microsoft.com/office/drawing/2014/main" id="{888F2A43-13F9-4967-B045-CF64851F32CA}"/>
              </a:ext>
            </a:extLst>
          </p:cNvPr>
          <p:cNvSpPr/>
          <p:nvPr/>
        </p:nvSpPr>
        <p:spPr>
          <a:xfrm>
            <a:off x="843171" y="3980161"/>
            <a:ext cx="2288649" cy="429942"/>
          </a:xfrm>
          <a:prstGeom prst="roundRect">
            <a:avLst/>
          </a:prstGeom>
          <a:solidFill>
            <a:srgbClr val="E1E2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Continuar a comprar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hlinkClick r:id="rId11" action="ppaction://hlinksldjump"/>
            <a:extLst>
              <a:ext uri="{FF2B5EF4-FFF2-40B4-BE49-F238E27FC236}">
                <a16:creationId xmlns:a16="http://schemas.microsoft.com/office/drawing/2014/main" id="{80C267A7-CCC1-4CCD-9CEB-6959D03F507A}"/>
              </a:ext>
            </a:extLst>
          </p:cNvPr>
          <p:cNvSpPr txBox="1"/>
          <p:nvPr/>
        </p:nvSpPr>
        <p:spPr>
          <a:xfrm>
            <a:off x="7416504" y="226669"/>
            <a:ext cx="130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SOBRE NÓS</a:t>
            </a:r>
          </a:p>
        </p:txBody>
      </p:sp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C947429E-4D3D-4D4E-98AE-6A9B44447F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371" y="290250"/>
            <a:ext cx="261347" cy="26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269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08075C-ADBC-4C17-A1BC-ECBB94AA3D38}"/>
              </a:ext>
            </a:extLst>
          </p:cNvPr>
          <p:cNvSpPr/>
          <p:nvPr/>
        </p:nvSpPr>
        <p:spPr>
          <a:xfrm>
            <a:off x="0" y="-1"/>
            <a:ext cx="12192000" cy="745994"/>
          </a:xfrm>
          <a:prstGeom prst="rect">
            <a:avLst/>
          </a:prstGeom>
          <a:solidFill>
            <a:srgbClr val="FFDE59"/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3C253E4-45AC-44AD-9748-721EE8D0D1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" t="26711" r="-271" b="30225"/>
          <a:stretch/>
        </p:blipFill>
        <p:spPr>
          <a:xfrm>
            <a:off x="843171" y="39642"/>
            <a:ext cx="1600926" cy="6894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7F25CF-318C-4F9A-B79C-B80D6120A759}"/>
              </a:ext>
            </a:extLst>
          </p:cNvPr>
          <p:cNvSpPr txBox="1"/>
          <p:nvPr/>
        </p:nvSpPr>
        <p:spPr>
          <a:xfrm>
            <a:off x="-1" y="62884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FUNCIONALIDADES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56871A-720F-491D-92AE-00C09A4133BB}"/>
              </a:ext>
            </a:extLst>
          </p:cNvPr>
          <p:cNvSpPr txBox="1"/>
          <p:nvPr/>
        </p:nvSpPr>
        <p:spPr>
          <a:xfrm>
            <a:off x="4643967" y="1227076"/>
            <a:ext cx="278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latin typeface="+mj-lt"/>
              </a:rPr>
              <a:t>UTILIZADOR SEM LOGIN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D1FF4E-FB55-44EA-AEA5-409F0AEE2F29}"/>
              </a:ext>
            </a:extLst>
          </p:cNvPr>
          <p:cNvSpPr txBox="1"/>
          <p:nvPr/>
        </p:nvSpPr>
        <p:spPr>
          <a:xfrm>
            <a:off x="4643967" y="2943908"/>
            <a:ext cx="278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latin typeface="+mj-lt"/>
              </a:rPr>
              <a:t>UTILIZADOR COM LOGIN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A8E492-BA41-4B56-9C24-7D1A4407899E}"/>
              </a:ext>
            </a:extLst>
          </p:cNvPr>
          <p:cNvSpPr txBox="1"/>
          <p:nvPr/>
        </p:nvSpPr>
        <p:spPr>
          <a:xfrm>
            <a:off x="4631268" y="4856897"/>
            <a:ext cx="278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latin typeface="+mj-lt"/>
              </a:rPr>
              <a:t>ADMINISTRADOR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ECB86C9-F7D3-46FB-9D70-8B453315D713}"/>
              </a:ext>
            </a:extLst>
          </p:cNvPr>
          <p:cNvCxnSpPr>
            <a:cxnSpLocks/>
          </p:cNvCxnSpPr>
          <p:nvPr/>
        </p:nvCxnSpPr>
        <p:spPr>
          <a:xfrm flipH="1">
            <a:off x="4919136" y="1596409"/>
            <a:ext cx="2205564" cy="0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827111-0980-4B89-9081-015C96F6EBB4}"/>
              </a:ext>
            </a:extLst>
          </p:cNvPr>
          <p:cNvCxnSpPr>
            <a:cxnSpLocks/>
          </p:cNvCxnSpPr>
          <p:nvPr/>
        </p:nvCxnSpPr>
        <p:spPr>
          <a:xfrm flipH="1">
            <a:off x="4961470" y="3313240"/>
            <a:ext cx="2205564" cy="0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71242F0-EA98-4060-9FE7-ACA90DA9245F}"/>
              </a:ext>
            </a:extLst>
          </p:cNvPr>
          <p:cNvCxnSpPr>
            <a:cxnSpLocks/>
          </p:cNvCxnSpPr>
          <p:nvPr/>
        </p:nvCxnSpPr>
        <p:spPr>
          <a:xfrm flipH="1">
            <a:off x="4993218" y="5226229"/>
            <a:ext cx="2205564" cy="0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7B88C0D-5478-422F-B415-DFBA203E6417}"/>
              </a:ext>
            </a:extLst>
          </p:cNvPr>
          <p:cNvSpPr txBox="1"/>
          <p:nvPr/>
        </p:nvSpPr>
        <p:spPr>
          <a:xfrm>
            <a:off x="1913464" y="1700081"/>
            <a:ext cx="8365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latin typeface="+mj-lt"/>
              </a:rPr>
              <a:t>Só consegue consultar as páginas, ou seja, consegue </a:t>
            </a:r>
            <a:r>
              <a:rPr lang="pt-PT" b="1" dirty="0">
                <a:latin typeface="+mj-lt"/>
              </a:rPr>
              <a:t>visualizar os livros </a:t>
            </a:r>
            <a:r>
              <a:rPr lang="pt-PT" dirty="0">
                <a:latin typeface="+mj-lt"/>
              </a:rPr>
              <a:t>que estão disponíveis para venda e onde estão localizadas as </a:t>
            </a:r>
            <a:r>
              <a:rPr lang="pt-PT" b="1" dirty="0">
                <a:latin typeface="+mj-lt"/>
              </a:rPr>
              <a:t>lojas físicas</a:t>
            </a:r>
            <a:r>
              <a:rPr lang="pt-PT" dirty="0">
                <a:latin typeface="+mj-lt"/>
              </a:rPr>
              <a:t>. </a:t>
            </a:r>
            <a:r>
              <a:rPr lang="pt-PT" u="sng" dirty="0">
                <a:latin typeface="+mj-lt"/>
              </a:rPr>
              <a:t>Não está permitido </a:t>
            </a:r>
            <a:r>
              <a:rPr lang="pt-PT" dirty="0">
                <a:latin typeface="+mj-lt"/>
              </a:rPr>
              <a:t>a realizar qualquer encomenda.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FB66E4-B40C-400D-A8EF-0A60851597DE}"/>
              </a:ext>
            </a:extLst>
          </p:cNvPr>
          <p:cNvSpPr txBox="1"/>
          <p:nvPr/>
        </p:nvSpPr>
        <p:spPr>
          <a:xfrm>
            <a:off x="1858430" y="3416914"/>
            <a:ext cx="83650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latin typeface="+mj-lt"/>
              </a:rPr>
              <a:t>Consegue consultar todas as funcionalidades mencionadas anteriormente. Adicionalmente, pode </a:t>
            </a:r>
            <a:r>
              <a:rPr lang="pt-PT" b="1" dirty="0">
                <a:latin typeface="+mj-lt"/>
              </a:rPr>
              <a:t>adicionar livros ao carrinho </a:t>
            </a:r>
            <a:r>
              <a:rPr lang="pt-PT" dirty="0">
                <a:latin typeface="+mj-lt"/>
              </a:rPr>
              <a:t>e </a:t>
            </a:r>
            <a:r>
              <a:rPr lang="pt-PT" b="1" dirty="0">
                <a:latin typeface="+mj-lt"/>
              </a:rPr>
              <a:t>realizar encomendas</a:t>
            </a:r>
            <a:r>
              <a:rPr lang="pt-PT" dirty="0">
                <a:latin typeface="+mj-lt"/>
              </a:rPr>
              <a:t>. Também existe uma página pessoal onde poderá </a:t>
            </a:r>
            <a:r>
              <a:rPr lang="pt-PT" b="1" dirty="0">
                <a:latin typeface="+mj-lt"/>
              </a:rPr>
              <a:t>visualizar os seus dados pessoais</a:t>
            </a:r>
            <a:r>
              <a:rPr lang="pt-PT" dirty="0">
                <a:latin typeface="+mj-lt"/>
              </a:rPr>
              <a:t> e </a:t>
            </a:r>
            <a:r>
              <a:rPr lang="pt-PT" b="1" dirty="0">
                <a:latin typeface="+mj-lt"/>
              </a:rPr>
              <a:t>histórico de encomendas</a:t>
            </a:r>
            <a:r>
              <a:rPr lang="pt-PT" dirty="0">
                <a:latin typeface="+mj-lt"/>
              </a:rPr>
              <a:t>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36FEC1-A488-4395-801A-E3604D2D40EF}"/>
              </a:ext>
            </a:extLst>
          </p:cNvPr>
          <p:cNvSpPr txBox="1"/>
          <p:nvPr/>
        </p:nvSpPr>
        <p:spPr>
          <a:xfrm>
            <a:off x="1881718" y="5347314"/>
            <a:ext cx="8365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latin typeface="+mj-lt"/>
              </a:rPr>
              <a:t>O Administrador é o responsável por efetuar a gestão da livraria online. Pode </a:t>
            </a:r>
            <a:r>
              <a:rPr lang="pt-PT" b="1" dirty="0">
                <a:latin typeface="+mj-lt"/>
              </a:rPr>
              <a:t>adicionar/eliminar/editar </a:t>
            </a:r>
            <a:r>
              <a:rPr lang="pt-PT" dirty="0">
                <a:latin typeface="+mj-lt"/>
              </a:rPr>
              <a:t>livros, visualizar todas as </a:t>
            </a:r>
            <a:r>
              <a:rPr lang="pt-PT" b="1" dirty="0">
                <a:latin typeface="+mj-lt"/>
              </a:rPr>
              <a:t>encomendas</a:t>
            </a:r>
            <a:r>
              <a:rPr lang="pt-PT" dirty="0">
                <a:latin typeface="+mj-lt"/>
              </a:rPr>
              <a:t> realizadas e alterar os respectivos estados e também consultar todos os </a:t>
            </a:r>
            <a:r>
              <a:rPr lang="pt-PT" b="1" dirty="0">
                <a:latin typeface="+mj-lt"/>
              </a:rPr>
              <a:t>clientes registados</a:t>
            </a:r>
            <a:r>
              <a:rPr lang="pt-PT" dirty="0">
                <a:latin typeface="+mj-lt"/>
              </a:rPr>
              <a:t>.</a:t>
            </a: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9272796A-2E23-4333-8C70-87E35AD91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06161" y="1312023"/>
            <a:ext cx="269554" cy="269554"/>
          </a:xfrm>
          <a:prstGeom prst="rect">
            <a:avLst/>
          </a:prstGeom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4F9D2235-65D4-49C3-B08A-305EEBECF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97128" y="2993797"/>
            <a:ext cx="269554" cy="269554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2B0187D9-57AF-4173-9B3A-44922F6391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857" y="3002004"/>
            <a:ext cx="261347" cy="261347"/>
          </a:xfrm>
          <a:prstGeom prst="rect">
            <a:avLst/>
          </a:prstGeom>
        </p:spPr>
      </p:pic>
      <p:pic>
        <p:nvPicPr>
          <p:cNvPr id="25" name="Graphic 24" descr="Close">
            <a:extLst>
              <a:ext uri="{FF2B5EF4-FFF2-40B4-BE49-F238E27FC236}">
                <a16:creationId xmlns:a16="http://schemas.microsoft.com/office/drawing/2014/main" id="{717CED0D-1008-4525-93BD-77125E39E5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68726" y="1250468"/>
            <a:ext cx="397956" cy="397956"/>
          </a:xfrm>
          <a:prstGeom prst="rect">
            <a:avLst/>
          </a:prstGeom>
        </p:spPr>
      </p:pic>
      <p:pic>
        <p:nvPicPr>
          <p:cNvPr id="27" name="Graphic 26" descr="Checkmark">
            <a:extLst>
              <a:ext uri="{FF2B5EF4-FFF2-40B4-BE49-F238E27FC236}">
                <a16:creationId xmlns:a16="http://schemas.microsoft.com/office/drawing/2014/main" id="{92BE7A00-D349-4FD5-BF20-186C3F16A9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79015" y="2943908"/>
            <a:ext cx="318113" cy="318113"/>
          </a:xfrm>
          <a:prstGeom prst="rect">
            <a:avLst/>
          </a:prstGeom>
        </p:spPr>
      </p:pic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9E7C10D1-B430-4416-BA49-23A6183A7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7B9DE-C132-4D48-B923-F3CDE60F9B6A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569673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71BE32-C23D-4C98-AE3D-A136DE0AEB74}"/>
              </a:ext>
            </a:extLst>
          </p:cNvPr>
          <p:cNvSpPr/>
          <p:nvPr/>
        </p:nvSpPr>
        <p:spPr>
          <a:xfrm>
            <a:off x="0" y="-1"/>
            <a:ext cx="12192000" cy="745994"/>
          </a:xfrm>
          <a:prstGeom prst="rect">
            <a:avLst/>
          </a:prstGeom>
          <a:solidFill>
            <a:srgbClr val="FFDE59"/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5E7F670-0E51-499E-A2A7-4ABED26317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" t="26711" r="-271" b="30225"/>
          <a:stretch/>
        </p:blipFill>
        <p:spPr>
          <a:xfrm>
            <a:off x="843171" y="39642"/>
            <a:ext cx="1600926" cy="689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49C3D8-57FF-4E4A-A68F-D6BC3FF3E402}"/>
              </a:ext>
            </a:extLst>
          </p:cNvPr>
          <p:cNvSpPr txBox="1"/>
          <p:nvPr/>
        </p:nvSpPr>
        <p:spPr>
          <a:xfrm>
            <a:off x="7617610" y="226669"/>
            <a:ext cx="1512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15" name="TextBox 14">
            <a:hlinkClick r:id="rId3" action="ppaction://hlinksldjump"/>
            <a:extLst>
              <a:ext uri="{FF2B5EF4-FFF2-40B4-BE49-F238E27FC236}">
                <a16:creationId xmlns:a16="http://schemas.microsoft.com/office/drawing/2014/main" id="{22AD985C-1A33-429C-A34E-B402B4AD27D2}"/>
              </a:ext>
            </a:extLst>
          </p:cNvPr>
          <p:cNvSpPr txBox="1"/>
          <p:nvPr/>
        </p:nvSpPr>
        <p:spPr>
          <a:xfrm>
            <a:off x="6030243" y="227052"/>
            <a:ext cx="117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LIVRARIAS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9CE2292-5870-4135-914D-439798E0A6D2}"/>
              </a:ext>
            </a:extLst>
          </p:cNvPr>
          <p:cNvGrpSpPr/>
          <p:nvPr/>
        </p:nvGrpSpPr>
        <p:grpSpPr>
          <a:xfrm>
            <a:off x="3718315" y="193221"/>
            <a:ext cx="922789" cy="436228"/>
            <a:chOff x="3718315" y="193221"/>
            <a:chExt cx="922789" cy="436228"/>
          </a:xfrm>
          <a:solidFill>
            <a:srgbClr val="FFDE59"/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FBF59D0-3AB8-476B-9CEF-7AAAB60A8AE5}"/>
                </a:ext>
              </a:extLst>
            </p:cNvPr>
            <p:cNvSpPr/>
            <p:nvPr/>
          </p:nvSpPr>
          <p:spPr>
            <a:xfrm>
              <a:off x="3718315" y="193221"/>
              <a:ext cx="922789" cy="436228"/>
            </a:xfrm>
            <a:prstGeom prst="roundRect">
              <a:avLst/>
            </a:prstGeom>
            <a:grpFill/>
            <a:ln>
              <a:solidFill>
                <a:srgbClr val="FFDE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hlinkClick r:id="rId4" action="ppaction://hlinksldjump"/>
              <a:extLst>
                <a:ext uri="{FF2B5EF4-FFF2-40B4-BE49-F238E27FC236}">
                  <a16:creationId xmlns:a16="http://schemas.microsoft.com/office/drawing/2014/main" id="{115DC29B-9CDE-402F-ABA9-6805BE50845A}"/>
                </a:ext>
              </a:extLst>
            </p:cNvPr>
            <p:cNvSpPr txBox="1"/>
            <p:nvPr/>
          </p:nvSpPr>
          <p:spPr>
            <a:xfrm>
              <a:off x="3792673" y="226669"/>
              <a:ext cx="786706" cy="369332"/>
            </a:xfrm>
            <a:prstGeom prst="rect">
              <a:avLst/>
            </a:prstGeom>
            <a:grpFill/>
            <a:ln>
              <a:solidFill>
                <a:srgbClr val="FFDE5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PT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HOME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17C8445B-7EBA-43CC-A70A-5B8CBC5E87E1}"/>
              </a:ext>
            </a:extLst>
          </p:cNvPr>
          <p:cNvSpPr/>
          <p:nvPr/>
        </p:nvSpPr>
        <p:spPr>
          <a:xfrm>
            <a:off x="0" y="6072508"/>
            <a:ext cx="12192000" cy="78549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4566F5-C22F-48DC-B0EB-B925745C34CF}"/>
              </a:ext>
            </a:extLst>
          </p:cNvPr>
          <p:cNvSpPr txBox="1"/>
          <p:nvPr/>
        </p:nvSpPr>
        <p:spPr>
          <a:xfrm>
            <a:off x="4745194" y="6648855"/>
            <a:ext cx="3167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1"/>
                </a:solidFill>
              </a:rPr>
              <a:t> ©2020 All rights reserved | Book Riot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7DC571-D8B9-4A93-8D54-22478974F4CA}"/>
              </a:ext>
            </a:extLst>
          </p:cNvPr>
          <p:cNvSpPr txBox="1"/>
          <p:nvPr/>
        </p:nvSpPr>
        <p:spPr>
          <a:xfrm>
            <a:off x="9841062" y="6081478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CONTACTO</a:t>
            </a:r>
          </a:p>
        </p:txBody>
      </p:sp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DCEE0CA-56B4-4A52-929E-41934AFB16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058" y="6376200"/>
            <a:ext cx="202588" cy="202588"/>
          </a:xfrm>
          <a:prstGeom prst="rect">
            <a:avLst/>
          </a:prstGeom>
        </p:spPr>
      </p:pic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A219D6B4-DF36-4216-A640-EA83B0D0AE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113" y="6604800"/>
            <a:ext cx="202589" cy="202589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9FBFB8-6499-421C-824C-456FD04C9B93}"/>
              </a:ext>
            </a:extLst>
          </p:cNvPr>
          <p:cNvCxnSpPr>
            <a:cxnSpLocks/>
          </p:cNvCxnSpPr>
          <p:nvPr/>
        </p:nvCxnSpPr>
        <p:spPr>
          <a:xfrm>
            <a:off x="9935932" y="6343756"/>
            <a:ext cx="964734" cy="8388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BA089A-9087-4B38-934E-5D4F7463FD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245" y="6374370"/>
            <a:ext cx="237755" cy="237755"/>
          </a:xfrm>
          <a:prstGeom prst="rect">
            <a:avLst/>
          </a:prstGeom>
        </p:spPr>
      </p:pic>
      <p:pic>
        <p:nvPicPr>
          <p:cNvPr id="36" name="Picture 35" descr="A picture containing drawing&#10;&#10;Description automatically generated">
            <a:extLst>
              <a:ext uri="{FF2B5EF4-FFF2-40B4-BE49-F238E27FC236}">
                <a16:creationId xmlns:a16="http://schemas.microsoft.com/office/drawing/2014/main" id="{279DBE4F-1809-4A79-BAD7-95DF12FCE2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878" y="6374369"/>
            <a:ext cx="237755" cy="23775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0A4B33D-68B3-492F-B2D7-20EE057A86BE}"/>
              </a:ext>
            </a:extLst>
          </p:cNvPr>
          <p:cNvSpPr txBox="1"/>
          <p:nvPr/>
        </p:nvSpPr>
        <p:spPr>
          <a:xfrm>
            <a:off x="122656" y="6055775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LINKS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C3DBA0F-C164-4E13-B72A-66F721D7E3D6}"/>
              </a:ext>
            </a:extLst>
          </p:cNvPr>
          <p:cNvCxnSpPr>
            <a:cxnSpLocks/>
          </p:cNvCxnSpPr>
          <p:nvPr/>
        </p:nvCxnSpPr>
        <p:spPr>
          <a:xfrm>
            <a:off x="204620" y="6293010"/>
            <a:ext cx="537017" cy="0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6F174C8-3A37-48AB-B48A-C26EFFD986DB}"/>
              </a:ext>
            </a:extLst>
          </p:cNvPr>
          <p:cNvSpPr txBox="1"/>
          <p:nvPr/>
        </p:nvSpPr>
        <p:spPr>
          <a:xfrm>
            <a:off x="122656" y="6332734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HOME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A99799-BF7A-4262-832E-B4756CEB2934}"/>
              </a:ext>
            </a:extLst>
          </p:cNvPr>
          <p:cNvSpPr txBox="1"/>
          <p:nvPr/>
        </p:nvSpPr>
        <p:spPr>
          <a:xfrm>
            <a:off x="122656" y="6485227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LIVROS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575045-48E3-436B-95E8-7FFF603D7017}"/>
              </a:ext>
            </a:extLst>
          </p:cNvPr>
          <p:cNvSpPr txBox="1"/>
          <p:nvPr/>
        </p:nvSpPr>
        <p:spPr>
          <a:xfrm>
            <a:off x="128530" y="6627058"/>
            <a:ext cx="12671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LIVRARIAS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10873F2-DC9E-4F96-A315-43BCED7641C0}"/>
              </a:ext>
            </a:extLst>
          </p:cNvPr>
          <p:cNvSpPr txBox="1"/>
          <p:nvPr/>
        </p:nvSpPr>
        <p:spPr>
          <a:xfrm>
            <a:off x="9872139" y="6374369"/>
            <a:ext cx="10923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>
                <a:solidFill>
                  <a:schemeClr val="bg1"/>
                </a:solidFill>
              </a:rPr>
              <a:t>+351 926985697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3740D9-71C4-417E-8BB3-7EB984C950F9}"/>
              </a:ext>
            </a:extLst>
          </p:cNvPr>
          <p:cNvSpPr txBox="1"/>
          <p:nvPr/>
        </p:nvSpPr>
        <p:spPr>
          <a:xfrm>
            <a:off x="9875869" y="6604800"/>
            <a:ext cx="11985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u="sng" dirty="0">
                <a:solidFill>
                  <a:schemeClr val="bg1"/>
                </a:solidFill>
              </a:rPr>
              <a:t>bookriot@gmail.com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EBD6040-DEA6-4414-AE97-F54443A302F2}"/>
              </a:ext>
            </a:extLst>
          </p:cNvPr>
          <p:cNvGrpSpPr/>
          <p:nvPr/>
        </p:nvGrpSpPr>
        <p:grpSpPr>
          <a:xfrm>
            <a:off x="4935456" y="193221"/>
            <a:ext cx="922789" cy="436228"/>
            <a:chOff x="3718315" y="193221"/>
            <a:chExt cx="922789" cy="436228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41B8110B-8F79-401F-8125-C230DB677549}"/>
                </a:ext>
              </a:extLst>
            </p:cNvPr>
            <p:cNvSpPr/>
            <p:nvPr/>
          </p:nvSpPr>
          <p:spPr>
            <a:xfrm>
              <a:off x="3718315" y="193221"/>
              <a:ext cx="922789" cy="43622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9" name="TextBox 38">
              <a:hlinkClick r:id="rId9" action="ppaction://hlinksldjump"/>
              <a:extLst>
                <a:ext uri="{FF2B5EF4-FFF2-40B4-BE49-F238E27FC236}">
                  <a16:creationId xmlns:a16="http://schemas.microsoft.com/office/drawing/2014/main" id="{37C73D57-0AC5-4BC1-A0D4-4FDACA3888A9}"/>
                </a:ext>
              </a:extLst>
            </p:cNvPr>
            <p:cNvSpPr txBox="1"/>
            <p:nvPr/>
          </p:nvSpPr>
          <p:spPr>
            <a:xfrm>
              <a:off x="3792672" y="226669"/>
              <a:ext cx="848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LIVROS</a:t>
              </a:r>
            </a:p>
          </p:txBody>
        </p:sp>
      </p:grpSp>
      <p:pic>
        <p:nvPicPr>
          <p:cNvPr id="43" name="Picture 42" descr="A close up of a logo&#10;&#10;Description automatically generated">
            <a:extLst>
              <a:ext uri="{FF2B5EF4-FFF2-40B4-BE49-F238E27FC236}">
                <a16:creationId xmlns:a16="http://schemas.microsoft.com/office/drawing/2014/main" id="{787CEE18-E8D4-4B93-AF29-4D12ACEA40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86697" y="279126"/>
            <a:ext cx="269554" cy="26955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54A0B4B-FFD2-4D02-A944-1E9B72F384A2}"/>
              </a:ext>
            </a:extLst>
          </p:cNvPr>
          <p:cNvGrpSpPr/>
          <p:nvPr/>
        </p:nvGrpSpPr>
        <p:grpSpPr>
          <a:xfrm>
            <a:off x="3282738" y="1222941"/>
            <a:ext cx="7957974" cy="2222100"/>
            <a:chOff x="3303112" y="1410481"/>
            <a:chExt cx="7957974" cy="222210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1411DFD-39E3-4BF9-A3DA-7A3AB097227B}"/>
                </a:ext>
              </a:extLst>
            </p:cNvPr>
            <p:cNvSpPr txBox="1"/>
            <p:nvPr/>
          </p:nvSpPr>
          <p:spPr>
            <a:xfrm>
              <a:off x="3303112" y="1755144"/>
              <a:ext cx="7957974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/>
                <a:t>Fascinante</a:t>
              </a:r>
            </a:p>
            <a:p>
              <a:r>
                <a:rPr lang="pt-PT" dirty="0">
                  <a:latin typeface="+mj-lt"/>
                </a:rPr>
                <a:t>Tiago Magueta | 31-10-2018</a:t>
              </a:r>
            </a:p>
            <a:p>
              <a:pPr algn="just"/>
              <a:r>
                <a:rPr lang="pt-PT" sz="1600" dirty="0">
                  <a:latin typeface="+mj-lt"/>
                </a:rPr>
                <a:t>A Peste, ao contar a história de alguns trabalhadores que são levados a descobrir a solidariedade face a uma doença assoladora que assola a sua cidade, leva-nos a questionar diversos assuntos tendo em conta a natureza do destino e da condição humana. Para além de nos dar uma excelente imersão neste cenário, é curioso o modo como os personagens do livro nos mostram os efeitos que este flagelo causaria numa sociedade por ele afetada.</a:t>
              </a:r>
              <a:endParaRPr lang="pt-PT" sz="1400" dirty="0">
                <a:latin typeface="+mj-lt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7D86D88-652C-45F5-8687-C219B61C7334}"/>
                </a:ext>
              </a:extLst>
            </p:cNvPr>
            <p:cNvGrpSpPr/>
            <p:nvPr/>
          </p:nvGrpSpPr>
          <p:grpSpPr>
            <a:xfrm>
              <a:off x="3350324" y="1410481"/>
              <a:ext cx="1503045" cy="295183"/>
              <a:chOff x="890643" y="4578413"/>
              <a:chExt cx="1784970" cy="360362"/>
            </a:xfrm>
          </p:grpSpPr>
          <p:pic>
            <p:nvPicPr>
              <p:cNvPr id="19" name="Graphic 18" descr="Star">
                <a:extLst>
                  <a:ext uri="{FF2B5EF4-FFF2-40B4-BE49-F238E27FC236}">
                    <a16:creationId xmlns:a16="http://schemas.microsoft.com/office/drawing/2014/main" id="{3EB53134-B124-4558-A632-AF6AABF605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90643" y="4579591"/>
                <a:ext cx="356994" cy="356994"/>
              </a:xfrm>
              <a:prstGeom prst="rect">
                <a:avLst/>
              </a:prstGeom>
            </p:spPr>
          </p:pic>
          <p:pic>
            <p:nvPicPr>
              <p:cNvPr id="101" name="Graphic 100" descr="Star">
                <a:extLst>
                  <a:ext uri="{FF2B5EF4-FFF2-40B4-BE49-F238E27FC236}">
                    <a16:creationId xmlns:a16="http://schemas.microsoft.com/office/drawing/2014/main" id="{575ACB27-F46F-4B91-BCA8-97910FBF1A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7637" y="4578416"/>
                <a:ext cx="356994" cy="356994"/>
              </a:xfrm>
              <a:prstGeom prst="rect">
                <a:avLst/>
              </a:prstGeom>
            </p:spPr>
          </p:pic>
          <p:pic>
            <p:nvPicPr>
              <p:cNvPr id="102" name="Graphic 101" descr="Star">
                <a:extLst>
                  <a:ext uri="{FF2B5EF4-FFF2-40B4-BE49-F238E27FC236}">
                    <a16:creationId xmlns:a16="http://schemas.microsoft.com/office/drawing/2014/main" id="{3BD42EEF-BE46-4E6C-AD0B-33EA6EC5A5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604631" y="4578416"/>
                <a:ext cx="356994" cy="356994"/>
              </a:xfrm>
              <a:prstGeom prst="rect">
                <a:avLst/>
              </a:prstGeom>
            </p:spPr>
          </p:pic>
          <p:pic>
            <p:nvPicPr>
              <p:cNvPr id="106" name="Graphic 105" descr="Star">
                <a:extLst>
                  <a:ext uri="{FF2B5EF4-FFF2-40B4-BE49-F238E27FC236}">
                    <a16:creationId xmlns:a16="http://schemas.microsoft.com/office/drawing/2014/main" id="{0FE61844-BB3D-4B72-AC14-6858888B6A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961625" y="4581781"/>
                <a:ext cx="356994" cy="356994"/>
              </a:xfrm>
              <a:prstGeom prst="rect">
                <a:avLst/>
              </a:prstGeom>
            </p:spPr>
          </p:pic>
          <p:pic>
            <p:nvPicPr>
              <p:cNvPr id="107" name="Graphic 106" descr="Star">
                <a:extLst>
                  <a:ext uri="{FF2B5EF4-FFF2-40B4-BE49-F238E27FC236}">
                    <a16:creationId xmlns:a16="http://schemas.microsoft.com/office/drawing/2014/main" id="{B60B5A44-08CB-4A9E-8A88-C0BC956738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318619" y="4578413"/>
                <a:ext cx="356994" cy="356994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6494F68-797A-4E04-9F91-EE38AFADA0F7}"/>
              </a:ext>
            </a:extLst>
          </p:cNvPr>
          <p:cNvSpPr txBox="1"/>
          <p:nvPr/>
        </p:nvSpPr>
        <p:spPr>
          <a:xfrm>
            <a:off x="799311" y="1410477"/>
            <a:ext cx="206390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>
                <a:latin typeface="+mj-lt"/>
              </a:rPr>
              <a:t>Avaliação dos leitores</a:t>
            </a:r>
          </a:p>
          <a:p>
            <a:endParaRPr lang="pt-PT" sz="3600" dirty="0">
              <a:latin typeface="+mj-lt"/>
            </a:endParaRPr>
          </a:p>
          <a:p>
            <a:r>
              <a:rPr lang="pt-PT" sz="2800" u="sng" dirty="0">
                <a:solidFill>
                  <a:srgbClr val="7E8A87"/>
                </a:solidFill>
                <a:latin typeface="+mj-lt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Comentar</a:t>
            </a:r>
            <a:endParaRPr lang="en-US" sz="2800" u="sng" dirty="0">
              <a:solidFill>
                <a:srgbClr val="7E8A87"/>
              </a:solidFill>
              <a:latin typeface="+mj-lt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D1C2858-92CC-4BC6-BF83-55929BEA6C17}"/>
              </a:ext>
            </a:extLst>
          </p:cNvPr>
          <p:cNvGrpSpPr/>
          <p:nvPr/>
        </p:nvGrpSpPr>
        <p:grpSpPr>
          <a:xfrm>
            <a:off x="3282738" y="3580162"/>
            <a:ext cx="7957974" cy="1729662"/>
            <a:chOff x="3303112" y="1410477"/>
            <a:chExt cx="7957974" cy="172966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36DDD4C-671E-417E-9EC6-8A6585422196}"/>
                </a:ext>
              </a:extLst>
            </p:cNvPr>
            <p:cNvSpPr txBox="1"/>
            <p:nvPr/>
          </p:nvSpPr>
          <p:spPr>
            <a:xfrm>
              <a:off x="3303112" y="1755144"/>
              <a:ext cx="795797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/>
                <a:t>Especial</a:t>
              </a:r>
            </a:p>
            <a:p>
              <a:r>
                <a:rPr lang="pt-PT" dirty="0">
                  <a:latin typeface="+mj-lt"/>
                </a:rPr>
                <a:t>Paulo | 29-03-2020</a:t>
              </a:r>
            </a:p>
            <a:p>
              <a:pPr algn="just"/>
              <a:r>
                <a:rPr lang="pt-PT" sz="1600" dirty="0">
                  <a:latin typeface="+mj-lt"/>
                </a:rPr>
                <a:t>Nestes tempos de isolamento, a viagem pela peste dos anos 40, nessa cidade africana, é surpreendentemente mimético da nossa realidade. O fundo social serve como guião dos comportamentos que se repetem, incluindo os fracassos. A ler.</a:t>
              </a:r>
              <a:endParaRPr lang="pt-PT" sz="1200" dirty="0">
                <a:latin typeface="+mj-lt"/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1EBA351-9C15-47E5-B8B7-561094946F8E}"/>
                </a:ext>
              </a:extLst>
            </p:cNvPr>
            <p:cNvGrpSpPr/>
            <p:nvPr/>
          </p:nvGrpSpPr>
          <p:grpSpPr>
            <a:xfrm>
              <a:off x="3350324" y="1410477"/>
              <a:ext cx="1503045" cy="295180"/>
              <a:chOff x="890643" y="4578416"/>
              <a:chExt cx="1784970" cy="360359"/>
            </a:xfrm>
          </p:grpSpPr>
          <p:pic>
            <p:nvPicPr>
              <p:cNvPr id="55" name="Graphic 54" descr="Star">
                <a:extLst>
                  <a:ext uri="{FF2B5EF4-FFF2-40B4-BE49-F238E27FC236}">
                    <a16:creationId xmlns:a16="http://schemas.microsoft.com/office/drawing/2014/main" id="{C22A78E9-AC7C-474C-8692-0864420274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890643" y="4579591"/>
                <a:ext cx="356994" cy="356994"/>
              </a:xfrm>
              <a:prstGeom prst="rect">
                <a:avLst/>
              </a:prstGeom>
            </p:spPr>
          </p:pic>
          <p:pic>
            <p:nvPicPr>
              <p:cNvPr id="56" name="Graphic 55" descr="Star">
                <a:extLst>
                  <a:ext uri="{FF2B5EF4-FFF2-40B4-BE49-F238E27FC236}">
                    <a16:creationId xmlns:a16="http://schemas.microsoft.com/office/drawing/2014/main" id="{08979DF2-20CE-40CB-BBD9-B492DEC788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247637" y="4578416"/>
                <a:ext cx="356994" cy="356994"/>
              </a:xfrm>
              <a:prstGeom prst="rect">
                <a:avLst/>
              </a:prstGeom>
            </p:spPr>
          </p:pic>
          <p:pic>
            <p:nvPicPr>
              <p:cNvPr id="58" name="Graphic 57" descr="Star">
                <a:extLst>
                  <a:ext uri="{FF2B5EF4-FFF2-40B4-BE49-F238E27FC236}">
                    <a16:creationId xmlns:a16="http://schemas.microsoft.com/office/drawing/2014/main" id="{0D04126A-594F-49DD-9341-5A5136F4E2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604631" y="4578416"/>
                <a:ext cx="356994" cy="356994"/>
              </a:xfrm>
              <a:prstGeom prst="rect">
                <a:avLst/>
              </a:prstGeom>
            </p:spPr>
          </p:pic>
          <p:pic>
            <p:nvPicPr>
              <p:cNvPr id="59" name="Graphic 58" descr="Star">
                <a:extLst>
                  <a:ext uri="{FF2B5EF4-FFF2-40B4-BE49-F238E27FC236}">
                    <a16:creationId xmlns:a16="http://schemas.microsoft.com/office/drawing/2014/main" id="{CEC42F79-BB09-431C-81D1-E2FFF8331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961625" y="4581781"/>
                <a:ext cx="356994" cy="356994"/>
              </a:xfrm>
              <a:prstGeom prst="rect">
                <a:avLst/>
              </a:prstGeom>
            </p:spPr>
          </p:pic>
          <p:pic>
            <p:nvPicPr>
              <p:cNvPr id="60" name="Graphic 59" descr="Star">
                <a:extLst>
                  <a:ext uri="{FF2B5EF4-FFF2-40B4-BE49-F238E27FC236}">
                    <a16:creationId xmlns:a16="http://schemas.microsoft.com/office/drawing/2014/main" id="{8ED21CFD-C1A8-47FF-B6B1-C33C55182E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318619" y="4578416"/>
                <a:ext cx="356994" cy="356994"/>
              </a:xfrm>
              <a:prstGeom prst="rect">
                <a:avLst/>
              </a:prstGeom>
            </p:spPr>
          </p:pic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CB6ADF1-7E61-49EE-8816-6CFA31B802DD}"/>
              </a:ext>
            </a:extLst>
          </p:cNvPr>
          <p:cNvGrpSpPr/>
          <p:nvPr/>
        </p:nvGrpSpPr>
        <p:grpSpPr>
          <a:xfrm>
            <a:off x="10121265" y="5425298"/>
            <a:ext cx="1271424" cy="574581"/>
            <a:chOff x="10121265" y="5425298"/>
            <a:chExt cx="1271424" cy="574581"/>
          </a:xfrm>
        </p:grpSpPr>
        <p:sp>
          <p:nvSpPr>
            <p:cNvPr id="50" name="Rectangle: Rounded Corners 49">
              <a:hlinkClick r:id="rId17" action="ppaction://hlinksldjump"/>
              <a:extLst>
                <a:ext uri="{FF2B5EF4-FFF2-40B4-BE49-F238E27FC236}">
                  <a16:creationId xmlns:a16="http://schemas.microsoft.com/office/drawing/2014/main" id="{A06E07A9-AC3A-4488-9900-3BA1B9FABA8B}"/>
                </a:ext>
              </a:extLst>
            </p:cNvPr>
            <p:cNvSpPr/>
            <p:nvPr/>
          </p:nvSpPr>
          <p:spPr>
            <a:xfrm>
              <a:off x="10121265" y="5483079"/>
              <a:ext cx="1271424" cy="466235"/>
            </a:xfrm>
            <a:prstGeom prst="roundRect">
              <a:avLst/>
            </a:prstGeom>
            <a:solidFill>
              <a:srgbClr val="FFDE5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PT" dirty="0">
                  <a:solidFill>
                    <a:schemeClr val="tx1"/>
                  </a:solidFill>
                </a:rPr>
                <a:t>Voltar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3" name="Graphic 12" descr="Arrow Right">
              <a:extLst>
                <a:ext uri="{FF2B5EF4-FFF2-40B4-BE49-F238E27FC236}">
                  <a16:creationId xmlns:a16="http://schemas.microsoft.com/office/drawing/2014/main" id="{0BDAD143-AF56-4C38-86A0-587C533BA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10800000">
              <a:off x="10207906" y="5425298"/>
              <a:ext cx="421994" cy="574581"/>
            </a:xfrm>
            <a:prstGeom prst="rect">
              <a:avLst/>
            </a:prstGeom>
          </p:spPr>
        </p:pic>
      </p:grpSp>
      <p:sp>
        <p:nvSpPr>
          <p:cNvPr id="53" name="TextBox 52">
            <a:hlinkClick r:id="rId20" action="ppaction://hlinksldjump"/>
            <a:extLst>
              <a:ext uri="{FF2B5EF4-FFF2-40B4-BE49-F238E27FC236}">
                <a16:creationId xmlns:a16="http://schemas.microsoft.com/office/drawing/2014/main" id="{E7E8C9C4-5DE0-4362-A44C-B448D02CACBF}"/>
              </a:ext>
            </a:extLst>
          </p:cNvPr>
          <p:cNvSpPr txBox="1"/>
          <p:nvPr/>
        </p:nvSpPr>
        <p:spPr>
          <a:xfrm>
            <a:off x="7416504" y="226669"/>
            <a:ext cx="130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SOBRE NÓS</a:t>
            </a:r>
          </a:p>
        </p:txBody>
      </p:sp>
      <p:pic>
        <p:nvPicPr>
          <p:cNvPr id="57" name="Graphic 56" descr="Cursor">
            <a:extLst>
              <a:ext uri="{FF2B5EF4-FFF2-40B4-BE49-F238E27FC236}">
                <a16:creationId xmlns:a16="http://schemas.microsoft.com/office/drawing/2014/main" id="{49AAA15F-83C1-439D-A7B2-DFA2CA074F1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220627" y="5652732"/>
            <a:ext cx="540730" cy="540730"/>
          </a:xfrm>
          <a:prstGeom prst="rect">
            <a:avLst/>
          </a:prstGeom>
        </p:spPr>
      </p:pic>
      <p:pic>
        <p:nvPicPr>
          <p:cNvPr id="61" name="Picture 60" descr="A close up of a logo&#10;&#10;Description automatically generated">
            <a:extLst>
              <a:ext uri="{FF2B5EF4-FFF2-40B4-BE49-F238E27FC236}">
                <a16:creationId xmlns:a16="http://schemas.microsoft.com/office/drawing/2014/main" id="{CCF02199-A3F3-4F84-8D65-B871CE4BDF8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371" y="290250"/>
            <a:ext cx="261347" cy="26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411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71BE32-C23D-4C98-AE3D-A136DE0AEB74}"/>
              </a:ext>
            </a:extLst>
          </p:cNvPr>
          <p:cNvSpPr/>
          <p:nvPr/>
        </p:nvSpPr>
        <p:spPr>
          <a:xfrm>
            <a:off x="0" y="-1"/>
            <a:ext cx="12192000" cy="745994"/>
          </a:xfrm>
          <a:prstGeom prst="rect">
            <a:avLst/>
          </a:prstGeom>
          <a:solidFill>
            <a:srgbClr val="FFDE59"/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5E7F670-0E51-499E-A2A7-4ABED26317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" t="26711" r="-271" b="30225"/>
          <a:stretch/>
        </p:blipFill>
        <p:spPr>
          <a:xfrm>
            <a:off x="843171" y="39642"/>
            <a:ext cx="1600926" cy="689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49C3D8-57FF-4E4A-A68F-D6BC3FF3E402}"/>
              </a:ext>
            </a:extLst>
          </p:cNvPr>
          <p:cNvSpPr txBox="1"/>
          <p:nvPr/>
        </p:nvSpPr>
        <p:spPr>
          <a:xfrm>
            <a:off x="7617610" y="226669"/>
            <a:ext cx="1512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15" name="TextBox 14">
            <a:hlinkClick r:id="rId3" action="ppaction://hlinksldjump"/>
            <a:extLst>
              <a:ext uri="{FF2B5EF4-FFF2-40B4-BE49-F238E27FC236}">
                <a16:creationId xmlns:a16="http://schemas.microsoft.com/office/drawing/2014/main" id="{22AD985C-1A33-429C-A34E-B402B4AD27D2}"/>
              </a:ext>
            </a:extLst>
          </p:cNvPr>
          <p:cNvSpPr txBox="1"/>
          <p:nvPr/>
        </p:nvSpPr>
        <p:spPr>
          <a:xfrm>
            <a:off x="6030243" y="227052"/>
            <a:ext cx="117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LIVRARIAS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9CE2292-5870-4135-914D-439798E0A6D2}"/>
              </a:ext>
            </a:extLst>
          </p:cNvPr>
          <p:cNvGrpSpPr/>
          <p:nvPr/>
        </p:nvGrpSpPr>
        <p:grpSpPr>
          <a:xfrm>
            <a:off x="3718315" y="193221"/>
            <a:ext cx="922789" cy="436228"/>
            <a:chOff x="3718315" y="193221"/>
            <a:chExt cx="922789" cy="436228"/>
          </a:xfrm>
          <a:solidFill>
            <a:srgbClr val="FFDE59"/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FBF59D0-3AB8-476B-9CEF-7AAAB60A8AE5}"/>
                </a:ext>
              </a:extLst>
            </p:cNvPr>
            <p:cNvSpPr/>
            <p:nvPr/>
          </p:nvSpPr>
          <p:spPr>
            <a:xfrm>
              <a:off x="3718315" y="193221"/>
              <a:ext cx="922789" cy="436228"/>
            </a:xfrm>
            <a:prstGeom prst="roundRect">
              <a:avLst/>
            </a:prstGeom>
            <a:grpFill/>
            <a:ln>
              <a:solidFill>
                <a:srgbClr val="FFDE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hlinkClick r:id="rId4" action="ppaction://hlinksldjump"/>
              <a:extLst>
                <a:ext uri="{FF2B5EF4-FFF2-40B4-BE49-F238E27FC236}">
                  <a16:creationId xmlns:a16="http://schemas.microsoft.com/office/drawing/2014/main" id="{115DC29B-9CDE-402F-ABA9-6805BE50845A}"/>
                </a:ext>
              </a:extLst>
            </p:cNvPr>
            <p:cNvSpPr txBox="1"/>
            <p:nvPr/>
          </p:nvSpPr>
          <p:spPr>
            <a:xfrm>
              <a:off x="3792673" y="226669"/>
              <a:ext cx="786706" cy="369332"/>
            </a:xfrm>
            <a:prstGeom prst="rect">
              <a:avLst/>
            </a:prstGeom>
            <a:grpFill/>
            <a:ln>
              <a:solidFill>
                <a:srgbClr val="FFDE5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PT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HOME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17C8445B-7EBA-43CC-A70A-5B8CBC5E87E1}"/>
              </a:ext>
            </a:extLst>
          </p:cNvPr>
          <p:cNvSpPr/>
          <p:nvPr/>
        </p:nvSpPr>
        <p:spPr>
          <a:xfrm>
            <a:off x="0" y="6072508"/>
            <a:ext cx="12192000" cy="78549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4566F5-C22F-48DC-B0EB-B925745C34CF}"/>
              </a:ext>
            </a:extLst>
          </p:cNvPr>
          <p:cNvSpPr txBox="1"/>
          <p:nvPr/>
        </p:nvSpPr>
        <p:spPr>
          <a:xfrm>
            <a:off x="4745194" y="6648855"/>
            <a:ext cx="3167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1"/>
                </a:solidFill>
              </a:rPr>
              <a:t> ©2020 All rights reserved | Book Riot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7DC571-D8B9-4A93-8D54-22478974F4CA}"/>
              </a:ext>
            </a:extLst>
          </p:cNvPr>
          <p:cNvSpPr txBox="1"/>
          <p:nvPr/>
        </p:nvSpPr>
        <p:spPr>
          <a:xfrm>
            <a:off x="9841062" y="6081478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CONTACTO</a:t>
            </a:r>
          </a:p>
        </p:txBody>
      </p:sp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DCEE0CA-56B4-4A52-929E-41934AFB16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058" y="6376200"/>
            <a:ext cx="202588" cy="202588"/>
          </a:xfrm>
          <a:prstGeom prst="rect">
            <a:avLst/>
          </a:prstGeom>
        </p:spPr>
      </p:pic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A219D6B4-DF36-4216-A640-EA83B0D0AE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113" y="6604800"/>
            <a:ext cx="202589" cy="202589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9FBFB8-6499-421C-824C-456FD04C9B93}"/>
              </a:ext>
            </a:extLst>
          </p:cNvPr>
          <p:cNvCxnSpPr>
            <a:cxnSpLocks/>
          </p:cNvCxnSpPr>
          <p:nvPr/>
        </p:nvCxnSpPr>
        <p:spPr>
          <a:xfrm>
            <a:off x="9935932" y="6343756"/>
            <a:ext cx="964734" cy="8388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BA089A-9087-4B38-934E-5D4F7463FD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245" y="6374370"/>
            <a:ext cx="237755" cy="237755"/>
          </a:xfrm>
          <a:prstGeom prst="rect">
            <a:avLst/>
          </a:prstGeom>
        </p:spPr>
      </p:pic>
      <p:pic>
        <p:nvPicPr>
          <p:cNvPr id="36" name="Picture 35" descr="A picture containing drawing&#10;&#10;Description automatically generated">
            <a:extLst>
              <a:ext uri="{FF2B5EF4-FFF2-40B4-BE49-F238E27FC236}">
                <a16:creationId xmlns:a16="http://schemas.microsoft.com/office/drawing/2014/main" id="{279DBE4F-1809-4A79-BAD7-95DF12FCE2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878" y="6374369"/>
            <a:ext cx="237755" cy="23775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0A4B33D-68B3-492F-B2D7-20EE057A86BE}"/>
              </a:ext>
            </a:extLst>
          </p:cNvPr>
          <p:cNvSpPr txBox="1"/>
          <p:nvPr/>
        </p:nvSpPr>
        <p:spPr>
          <a:xfrm>
            <a:off x="122656" y="6055775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LINKS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C3DBA0F-C164-4E13-B72A-66F721D7E3D6}"/>
              </a:ext>
            </a:extLst>
          </p:cNvPr>
          <p:cNvCxnSpPr>
            <a:cxnSpLocks/>
          </p:cNvCxnSpPr>
          <p:nvPr/>
        </p:nvCxnSpPr>
        <p:spPr>
          <a:xfrm>
            <a:off x="204620" y="6293010"/>
            <a:ext cx="537017" cy="0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6F174C8-3A37-48AB-B48A-C26EFFD986DB}"/>
              </a:ext>
            </a:extLst>
          </p:cNvPr>
          <p:cNvSpPr txBox="1"/>
          <p:nvPr/>
        </p:nvSpPr>
        <p:spPr>
          <a:xfrm>
            <a:off x="122656" y="6332734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HOME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A99799-BF7A-4262-832E-B4756CEB2934}"/>
              </a:ext>
            </a:extLst>
          </p:cNvPr>
          <p:cNvSpPr txBox="1"/>
          <p:nvPr/>
        </p:nvSpPr>
        <p:spPr>
          <a:xfrm>
            <a:off x="122656" y="6485227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LIVROS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575045-48E3-436B-95E8-7FFF603D7017}"/>
              </a:ext>
            </a:extLst>
          </p:cNvPr>
          <p:cNvSpPr txBox="1"/>
          <p:nvPr/>
        </p:nvSpPr>
        <p:spPr>
          <a:xfrm>
            <a:off x="128530" y="6627058"/>
            <a:ext cx="12671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LIVRARIAS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10873F2-DC9E-4F96-A315-43BCED7641C0}"/>
              </a:ext>
            </a:extLst>
          </p:cNvPr>
          <p:cNvSpPr txBox="1"/>
          <p:nvPr/>
        </p:nvSpPr>
        <p:spPr>
          <a:xfrm>
            <a:off x="9872139" y="6374369"/>
            <a:ext cx="10923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>
                <a:solidFill>
                  <a:schemeClr val="bg1"/>
                </a:solidFill>
              </a:rPr>
              <a:t>+351 926985697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3740D9-71C4-417E-8BB3-7EB984C950F9}"/>
              </a:ext>
            </a:extLst>
          </p:cNvPr>
          <p:cNvSpPr txBox="1"/>
          <p:nvPr/>
        </p:nvSpPr>
        <p:spPr>
          <a:xfrm>
            <a:off x="9875869" y="6604800"/>
            <a:ext cx="11985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u="sng" dirty="0">
                <a:solidFill>
                  <a:schemeClr val="bg1"/>
                </a:solidFill>
              </a:rPr>
              <a:t>bookriot@gmail.com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EBD6040-DEA6-4414-AE97-F54443A302F2}"/>
              </a:ext>
            </a:extLst>
          </p:cNvPr>
          <p:cNvGrpSpPr/>
          <p:nvPr/>
        </p:nvGrpSpPr>
        <p:grpSpPr>
          <a:xfrm>
            <a:off x="4935456" y="193221"/>
            <a:ext cx="922789" cy="436228"/>
            <a:chOff x="3718315" y="193221"/>
            <a:chExt cx="922789" cy="436228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41B8110B-8F79-401F-8125-C230DB677549}"/>
                </a:ext>
              </a:extLst>
            </p:cNvPr>
            <p:cNvSpPr/>
            <p:nvPr/>
          </p:nvSpPr>
          <p:spPr>
            <a:xfrm>
              <a:off x="3718315" y="193221"/>
              <a:ext cx="922789" cy="43622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9" name="TextBox 38">
              <a:hlinkClick r:id="rId9" action="ppaction://hlinksldjump"/>
              <a:extLst>
                <a:ext uri="{FF2B5EF4-FFF2-40B4-BE49-F238E27FC236}">
                  <a16:creationId xmlns:a16="http://schemas.microsoft.com/office/drawing/2014/main" id="{37C73D57-0AC5-4BC1-A0D4-4FDACA3888A9}"/>
                </a:ext>
              </a:extLst>
            </p:cNvPr>
            <p:cNvSpPr txBox="1"/>
            <p:nvPr/>
          </p:nvSpPr>
          <p:spPr>
            <a:xfrm>
              <a:off x="3792672" y="226669"/>
              <a:ext cx="848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LIVROS</a:t>
              </a:r>
            </a:p>
          </p:txBody>
        </p:sp>
      </p:grpSp>
      <p:pic>
        <p:nvPicPr>
          <p:cNvPr id="43" name="Picture 42" descr="A close up of a logo&#10;&#10;Description automatically generated">
            <a:extLst>
              <a:ext uri="{FF2B5EF4-FFF2-40B4-BE49-F238E27FC236}">
                <a16:creationId xmlns:a16="http://schemas.microsoft.com/office/drawing/2014/main" id="{787CEE18-E8D4-4B93-AF29-4D12ACEA40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86697" y="279126"/>
            <a:ext cx="269554" cy="26955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A6AC50B-6372-4E63-81E2-A87878A1F50A}"/>
              </a:ext>
            </a:extLst>
          </p:cNvPr>
          <p:cNvSpPr txBox="1"/>
          <p:nvPr/>
        </p:nvSpPr>
        <p:spPr>
          <a:xfrm>
            <a:off x="981209" y="1230526"/>
            <a:ext cx="1139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+mj-lt"/>
              </a:rPr>
              <a:t>Avaliação:</a:t>
            </a:r>
            <a:endParaRPr lang="en-US" dirty="0">
              <a:latin typeface="+mj-lt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1330E1F-4B0E-4A9E-A2BE-A0DCD3A57435}"/>
              </a:ext>
            </a:extLst>
          </p:cNvPr>
          <p:cNvGrpSpPr/>
          <p:nvPr/>
        </p:nvGrpSpPr>
        <p:grpSpPr>
          <a:xfrm>
            <a:off x="2348865" y="1229758"/>
            <a:ext cx="1784970" cy="360359"/>
            <a:chOff x="890643" y="4578416"/>
            <a:chExt cx="1784970" cy="360359"/>
          </a:xfrm>
        </p:grpSpPr>
        <p:pic>
          <p:nvPicPr>
            <p:cNvPr id="61" name="Graphic 60" descr="Star">
              <a:extLst>
                <a:ext uri="{FF2B5EF4-FFF2-40B4-BE49-F238E27FC236}">
                  <a16:creationId xmlns:a16="http://schemas.microsoft.com/office/drawing/2014/main" id="{44912F63-8DE5-44DE-ACD9-C82E355F6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90643" y="4579591"/>
              <a:ext cx="356994" cy="356994"/>
            </a:xfrm>
            <a:prstGeom prst="rect">
              <a:avLst/>
            </a:prstGeom>
          </p:spPr>
        </p:pic>
        <p:pic>
          <p:nvPicPr>
            <p:cNvPr id="62" name="Graphic 61" descr="Star">
              <a:extLst>
                <a:ext uri="{FF2B5EF4-FFF2-40B4-BE49-F238E27FC236}">
                  <a16:creationId xmlns:a16="http://schemas.microsoft.com/office/drawing/2014/main" id="{1A44F951-2CAB-4CBF-AE7B-FDCC2A1D2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247637" y="4578416"/>
              <a:ext cx="356994" cy="356994"/>
            </a:xfrm>
            <a:prstGeom prst="rect">
              <a:avLst/>
            </a:prstGeom>
          </p:spPr>
        </p:pic>
        <p:pic>
          <p:nvPicPr>
            <p:cNvPr id="63" name="Graphic 62" descr="Star">
              <a:extLst>
                <a:ext uri="{FF2B5EF4-FFF2-40B4-BE49-F238E27FC236}">
                  <a16:creationId xmlns:a16="http://schemas.microsoft.com/office/drawing/2014/main" id="{81114F95-EC4B-47DD-AFEC-2481037EC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604631" y="4578416"/>
              <a:ext cx="356994" cy="356994"/>
            </a:xfrm>
            <a:prstGeom prst="rect">
              <a:avLst/>
            </a:prstGeom>
          </p:spPr>
        </p:pic>
        <p:pic>
          <p:nvPicPr>
            <p:cNvPr id="64" name="Graphic 63" descr="Star">
              <a:extLst>
                <a:ext uri="{FF2B5EF4-FFF2-40B4-BE49-F238E27FC236}">
                  <a16:creationId xmlns:a16="http://schemas.microsoft.com/office/drawing/2014/main" id="{82A37FE5-8FB6-421D-8C1D-38178D66B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961625" y="4581781"/>
              <a:ext cx="356994" cy="356994"/>
            </a:xfrm>
            <a:prstGeom prst="rect">
              <a:avLst/>
            </a:prstGeom>
          </p:spPr>
        </p:pic>
        <p:pic>
          <p:nvPicPr>
            <p:cNvPr id="65" name="Graphic 64" descr="Star">
              <a:extLst>
                <a:ext uri="{FF2B5EF4-FFF2-40B4-BE49-F238E27FC236}">
                  <a16:creationId xmlns:a16="http://schemas.microsoft.com/office/drawing/2014/main" id="{1CB48BCD-8091-4967-83DD-B453892CF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318619" y="4578416"/>
              <a:ext cx="356994" cy="356994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718CA8C5-B995-4AA7-8CC1-1A102C81FE96}"/>
              </a:ext>
            </a:extLst>
          </p:cNvPr>
          <p:cNvSpPr txBox="1"/>
          <p:nvPr/>
        </p:nvSpPr>
        <p:spPr>
          <a:xfrm>
            <a:off x="981209" y="1918720"/>
            <a:ext cx="1367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+mj-lt"/>
              </a:rPr>
              <a:t>Comentário:</a:t>
            </a:r>
            <a:endParaRPr lang="en-US" dirty="0">
              <a:latin typeface="+mj-lt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72760A6-3B2F-478F-8923-16D43466E99C}"/>
              </a:ext>
            </a:extLst>
          </p:cNvPr>
          <p:cNvSpPr/>
          <p:nvPr/>
        </p:nvSpPr>
        <p:spPr>
          <a:xfrm>
            <a:off x="2348865" y="1917648"/>
            <a:ext cx="5349240" cy="218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hlinkClick r:id="rId15" action="ppaction://hlinksldjump"/>
            <a:extLst>
              <a:ext uri="{FF2B5EF4-FFF2-40B4-BE49-F238E27FC236}">
                <a16:creationId xmlns:a16="http://schemas.microsoft.com/office/drawing/2014/main" id="{DCD01A4D-C710-4E7A-922B-962EC9F2C5CF}"/>
              </a:ext>
            </a:extLst>
          </p:cNvPr>
          <p:cNvSpPr/>
          <p:nvPr/>
        </p:nvSpPr>
        <p:spPr>
          <a:xfrm>
            <a:off x="2348865" y="4316641"/>
            <a:ext cx="1882158" cy="429942"/>
          </a:xfrm>
          <a:prstGeom prst="roundRect">
            <a:avLst/>
          </a:prstGeom>
          <a:solidFill>
            <a:srgbClr val="E1E2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Submeter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TextBox 50">
            <a:hlinkClick r:id="rId16" action="ppaction://hlinksldjump"/>
            <a:extLst>
              <a:ext uri="{FF2B5EF4-FFF2-40B4-BE49-F238E27FC236}">
                <a16:creationId xmlns:a16="http://schemas.microsoft.com/office/drawing/2014/main" id="{66C75EE6-1F08-4BB5-9CA1-341188014820}"/>
              </a:ext>
            </a:extLst>
          </p:cNvPr>
          <p:cNvSpPr txBox="1"/>
          <p:nvPr/>
        </p:nvSpPr>
        <p:spPr>
          <a:xfrm>
            <a:off x="7416504" y="226669"/>
            <a:ext cx="130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SOBRE NÓS</a:t>
            </a:r>
          </a:p>
        </p:txBody>
      </p:sp>
      <p:pic>
        <p:nvPicPr>
          <p:cNvPr id="41" name="Picture 40" descr="A close up of a logo&#10;&#10;Description automatically generated">
            <a:extLst>
              <a:ext uri="{FF2B5EF4-FFF2-40B4-BE49-F238E27FC236}">
                <a16:creationId xmlns:a16="http://schemas.microsoft.com/office/drawing/2014/main" id="{8C828C94-F6FA-41B7-B601-BEB9C43C9C8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371" y="290250"/>
            <a:ext cx="261347" cy="26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5086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71BE32-C23D-4C98-AE3D-A136DE0AEB74}"/>
              </a:ext>
            </a:extLst>
          </p:cNvPr>
          <p:cNvSpPr/>
          <p:nvPr/>
        </p:nvSpPr>
        <p:spPr>
          <a:xfrm>
            <a:off x="0" y="-1"/>
            <a:ext cx="12192000" cy="745994"/>
          </a:xfrm>
          <a:prstGeom prst="rect">
            <a:avLst/>
          </a:prstGeom>
          <a:solidFill>
            <a:srgbClr val="FFDE59"/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5E7F670-0E51-499E-A2A7-4ABED26317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" t="26711" r="-271" b="30225"/>
          <a:stretch/>
        </p:blipFill>
        <p:spPr>
          <a:xfrm>
            <a:off x="843171" y="39642"/>
            <a:ext cx="1600926" cy="689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49C3D8-57FF-4E4A-A68F-D6BC3FF3E402}"/>
              </a:ext>
            </a:extLst>
          </p:cNvPr>
          <p:cNvSpPr txBox="1"/>
          <p:nvPr/>
        </p:nvSpPr>
        <p:spPr>
          <a:xfrm>
            <a:off x="7617610" y="226669"/>
            <a:ext cx="1512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15" name="TextBox 14">
            <a:hlinkClick r:id="rId3" action="ppaction://hlinksldjump"/>
            <a:extLst>
              <a:ext uri="{FF2B5EF4-FFF2-40B4-BE49-F238E27FC236}">
                <a16:creationId xmlns:a16="http://schemas.microsoft.com/office/drawing/2014/main" id="{22AD985C-1A33-429C-A34E-B402B4AD27D2}"/>
              </a:ext>
            </a:extLst>
          </p:cNvPr>
          <p:cNvSpPr txBox="1"/>
          <p:nvPr/>
        </p:nvSpPr>
        <p:spPr>
          <a:xfrm>
            <a:off x="6030243" y="227052"/>
            <a:ext cx="117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LIVRARIAS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9CE2292-5870-4135-914D-439798E0A6D2}"/>
              </a:ext>
            </a:extLst>
          </p:cNvPr>
          <p:cNvGrpSpPr/>
          <p:nvPr/>
        </p:nvGrpSpPr>
        <p:grpSpPr>
          <a:xfrm>
            <a:off x="3718315" y="193221"/>
            <a:ext cx="922789" cy="436228"/>
            <a:chOff x="3718315" y="193221"/>
            <a:chExt cx="922789" cy="436228"/>
          </a:xfrm>
          <a:solidFill>
            <a:srgbClr val="FFDE59"/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FBF59D0-3AB8-476B-9CEF-7AAAB60A8AE5}"/>
                </a:ext>
              </a:extLst>
            </p:cNvPr>
            <p:cNvSpPr/>
            <p:nvPr/>
          </p:nvSpPr>
          <p:spPr>
            <a:xfrm>
              <a:off x="3718315" y="193221"/>
              <a:ext cx="922789" cy="436228"/>
            </a:xfrm>
            <a:prstGeom prst="roundRect">
              <a:avLst/>
            </a:prstGeom>
            <a:grpFill/>
            <a:ln>
              <a:solidFill>
                <a:srgbClr val="FFDE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hlinkClick r:id="rId4" action="ppaction://hlinksldjump"/>
              <a:extLst>
                <a:ext uri="{FF2B5EF4-FFF2-40B4-BE49-F238E27FC236}">
                  <a16:creationId xmlns:a16="http://schemas.microsoft.com/office/drawing/2014/main" id="{115DC29B-9CDE-402F-ABA9-6805BE50845A}"/>
                </a:ext>
              </a:extLst>
            </p:cNvPr>
            <p:cNvSpPr txBox="1"/>
            <p:nvPr/>
          </p:nvSpPr>
          <p:spPr>
            <a:xfrm>
              <a:off x="3792673" y="226669"/>
              <a:ext cx="786706" cy="369332"/>
            </a:xfrm>
            <a:prstGeom prst="rect">
              <a:avLst/>
            </a:prstGeom>
            <a:grpFill/>
            <a:ln>
              <a:solidFill>
                <a:srgbClr val="FFDE5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PT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HOME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17C8445B-7EBA-43CC-A70A-5B8CBC5E87E1}"/>
              </a:ext>
            </a:extLst>
          </p:cNvPr>
          <p:cNvSpPr/>
          <p:nvPr/>
        </p:nvSpPr>
        <p:spPr>
          <a:xfrm>
            <a:off x="0" y="6072508"/>
            <a:ext cx="12192000" cy="78549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4566F5-C22F-48DC-B0EB-B925745C34CF}"/>
              </a:ext>
            </a:extLst>
          </p:cNvPr>
          <p:cNvSpPr txBox="1"/>
          <p:nvPr/>
        </p:nvSpPr>
        <p:spPr>
          <a:xfrm>
            <a:off x="4745194" y="6648855"/>
            <a:ext cx="3167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1"/>
                </a:solidFill>
              </a:rPr>
              <a:t> ©2020 All rights reserved | Book Riot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7DC571-D8B9-4A93-8D54-22478974F4CA}"/>
              </a:ext>
            </a:extLst>
          </p:cNvPr>
          <p:cNvSpPr txBox="1"/>
          <p:nvPr/>
        </p:nvSpPr>
        <p:spPr>
          <a:xfrm>
            <a:off x="9841062" y="6081478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CONTACTO</a:t>
            </a:r>
          </a:p>
        </p:txBody>
      </p:sp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DCEE0CA-56B4-4A52-929E-41934AFB16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058" y="6376200"/>
            <a:ext cx="202588" cy="202588"/>
          </a:xfrm>
          <a:prstGeom prst="rect">
            <a:avLst/>
          </a:prstGeom>
        </p:spPr>
      </p:pic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A219D6B4-DF36-4216-A640-EA83B0D0AE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113" y="6604800"/>
            <a:ext cx="202589" cy="202589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9FBFB8-6499-421C-824C-456FD04C9B93}"/>
              </a:ext>
            </a:extLst>
          </p:cNvPr>
          <p:cNvCxnSpPr>
            <a:cxnSpLocks/>
          </p:cNvCxnSpPr>
          <p:nvPr/>
        </p:nvCxnSpPr>
        <p:spPr>
          <a:xfrm>
            <a:off x="9935932" y="6343756"/>
            <a:ext cx="964734" cy="8388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BA089A-9087-4B38-934E-5D4F7463FD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245" y="6374370"/>
            <a:ext cx="237755" cy="237755"/>
          </a:xfrm>
          <a:prstGeom prst="rect">
            <a:avLst/>
          </a:prstGeom>
        </p:spPr>
      </p:pic>
      <p:pic>
        <p:nvPicPr>
          <p:cNvPr id="36" name="Picture 35" descr="A picture containing drawing&#10;&#10;Description automatically generated">
            <a:extLst>
              <a:ext uri="{FF2B5EF4-FFF2-40B4-BE49-F238E27FC236}">
                <a16:creationId xmlns:a16="http://schemas.microsoft.com/office/drawing/2014/main" id="{279DBE4F-1809-4A79-BAD7-95DF12FCE2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878" y="6374369"/>
            <a:ext cx="237755" cy="23775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0A4B33D-68B3-492F-B2D7-20EE057A86BE}"/>
              </a:ext>
            </a:extLst>
          </p:cNvPr>
          <p:cNvSpPr txBox="1"/>
          <p:nvPr/>
        </p:nvSpPr>
        <p:spPr>
          <a:xfrm>
            <a:off x="122656" y="6055775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LINKS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C3DBA0F-C164-4E13-B72A-66F721D7E3D6}"/>
              </a:ext>
            </a:extLst>
          </p:cNvPr>
          <p:cNvCxnSpPr>
            <a:cxnSpLocks/>
          </p:cNvCxnSpPr>
          <p:nvPr/>
        </p:nvCxnSpPr>
        <p:spPr>
          <a:xfrm>
            <a:off x="204620" y="6293010"/>
            <a:ext cx="537017" cy="0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6F174C8-3A37-48AB-B48A-C26EFFD986DB}"/>
              </a:ext>
            </a:extLst>
          </p:cNvPr>
          <p:cNvSpPr txBox="1"/>
          <p:nvPr/>
        </p:nvSpPr>
        <p:spPr>
          <a:xfrm>
            <a:off x="122656" y="6332734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HOME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A99799-BF7A-4262-832E-B4756CEB2934}"/>
              </a:ext>
            </a:extLst>
          </p:cNvPr>
          <p:cNvSpPr txBox="1"/>
          <p:nvPr/>
        </p:nvSpPr>
        <p:spPr>
          <a:xfrm>
            <a:off x="122656" y="6485227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LIVROS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575045-48E3-436B-95E8-7FFF603D7017}"/>
              </a:ext>
            </a:extLst>
          </p:cNvPr>
          <p:cNvSpPr txBox="1"/>
          <p:nvPr/>
        </p:nvSpPr>
        <p:spPr>
          <a:xfrm>
            <a:off x="128530" y="6627058"/>
            <a:ext cx="12671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LIVRARIAS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10873F2-DC9E-4F96-A315-43BCED7641C0}"/>
              </a:ext>
            </a:extLst>
          </p:cNvPr>
          <p:cNvSpPr txBox="1"/>
          <p:nvPr/>
        </p:nvSpPr>
        <p:spPr>
          <a:xfrm>
            <a:off x="9872139" y="6374369"/>
            <a:ext cx="10923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>
                <a:solidFill>
                  <a:schemeClr val="bg1"/>
                </a:solidFill>
              </a:rPr>
              <a:t>+351 926985697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3740D9-71C4-417E-8BB3-7EB984C950F9}"/>
              </a:ext>
            </a:extLst>
          </p:cNvPr>
          <p:cNvSpPr txBox="1"/>
          <p:nvPr/>
        </p:nvSpPr>
        <p:spPr>
          <a:xfrm>
            <a:off x="9875869" y="6604800"/>
            <a:ext cx="11985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u="sng" dirty="0">
                <a:solidFill>
                  <a:schemeClr val="bg1"/>
                </a:solidFill>
              </a:rPr>
              <a:t>bookriot@gmail.com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EBD6040-DEA6-4414-AE97-F54443A302F2}"/>
              </a:ext>
            </a:extLst>
          </p:cNvPr>
          <p:cNvGrpSpPr/>
          <p:nvPr/>
        </p:nvGrpSpPr>
        <p:grpSpPr>
          <a:xfrm>
            <a:off x="4935456" y="193221"/>
            <a:ext cx="922789" cy="436228"/>
            <a:chOff x="3718315" y="193221"/>
            <a:chExt cx="922789" cy="436228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41B8110B-8F79-401F-8125-C230DB677549}"/>
                </a:ext>
              </a:extLst>
            </p:cNvPr>
            <p:cNvSpPr/>
            <p:nvPr/>
          </p:nvSpPr>
          <p:spPr>
            <a:xfrm>
              <a:off x="3718315" y="193221"/>
              <a:ext cx="922789" cy="43622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9" name="TextBox 38">
              <a:hlinkClick r:id="rId9" action="ppaction://hlinksldjump"/>
              <a:extLst>
                <a:ext uri="{FF2B5EF4-FFF2-40B4-BE49-F238E27FC236}">
                  <a16:creationId xmlns:a16="http://schemas.microsoft.com/office/drawing/2014/main" id="{37C73D57-0AC5-4BC1-A0D4-4FDACA3888A9}"/>
                </a:ext>
              </a:extLst>
            </p:cNvPr>
            <p:cNvSpPr txBox="1"/>
            <p:nvPr/>
          </p:nvSpPr>
          <p:spPr>
            <a:xfrm>
              <a:off x="3792672" y="226669"/>
              <a:ext cx="848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LIVROS</a:t>
              </a:r>
            </a:p>
          </p:txBody>
        </p:sp>
      </p:grpSp>
      <p:pic>
        <p:nvPicPr>
          <p:cNvPr id="43" name="Picture 42" descr="A close up of a logo&#10;&#10;Description automatically generated">
            <a:extLst>
              <a:ext uri="{FF2B5EF4-FFF2-40B4-BE49-F238E27FC236}">
                <a16:creationId xmlns:a16="http://schemas.microsoft.com/office/drawing/2014/main" id="{787CEE18-E8D4-4B93-AF29-4D12ACEA40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86697" y="279126"/>
            <a:ext cx="269554" cy="26955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17CE27FB-39E0-45F0-955C-73A870B05CC0}"/>
              </a:ext>
            </a:extLst>
          </p:cNvPr>
          <p:cNvSpPr txBox="1"/>
          <p:nvPr/>
        </p:nvSpPr>
        <p:spPr>
          <a:xfrm>
            <a:off x="762096" y="1461912"/>
            <a:ext cx="6654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>
                <a:latin typeface="+mj-lt"/>
              </a:rPr>
              <a:t>Obrigado pelo seu comentário</a:t>
            </a:r>
          </a:p>
        </p:txBody>
      </p:sp>
      <p:sp>
        <p:nvSpPr>
          <p:cNvPr id="51" name="Rectangle: Rounded Corners 50">
            <a:hlinkClick r:id="rId9" action="ppaction://hlinksldjump"/>
            <a:extLst>
              <a:ext uri="{FF2B5EF4-FFF2-40B4-BE49-F238E27FC236}">
                <a16:creationId xmlns:a16="http://schemas.microsoft.com/office/drawing/2014/main" id="{ED8EF130-7FC5-4E76-A179-3877CF21C321}"/>
              </a:ext>
            </a:extLst>
          </p:cNvPr>
          <p:cNvSpPr/>
          <p:nvPr/>
        </p:nvSpPr>
        <p:spPr>
          <a:xfrm>
            <a:off x="889825" y="3050493"/>
            <a:ext cx="1882158" cy="429942"/>
          </a:xfrm>
          <a:prstGeom prst="roundRect">
            <a:avLst/>
          </a:prstGeom>
          <a:solidFill>
            <a:srgbClr val="E1E2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Voltar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hlinkClick r:id="rId11" action="ppaction://hlinksldjump"/>
            <a:extLst>
              <a:ext uri="{FF2B5EF4-FFF2-40B4-BE49-F238E27FC236}">
                <a16:creationId xmlns:a16="http://schemas.microsoft.com/office/drawing/2014/main" id="{61C50D05-68E9-4995-AC79-2F9F9B93169F}"/>
              </a:ext>
            </a:extLst>
          </p:cNvPr>
          <p:cNvSpPr txBox="1"/>
          <p:nvPr/>
        </p:nvSpPr>
        <p:spPr>
          <a:xfrm>
            <a:off x="7416504" y="226669"/>
            <a:ext cx="130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SOBRE NÓS</a:t>
            </a:r>
          </a:p>
        </p:txBody>
      </p:sp>
      <p:pic>
        <p:nvPicPr>
          <p:cNvPr id="40" name="Picture 39" descr="A close up of a logo&#10;&#10;Description automatically generated">
            <a:extLst>
              <a:ext uri="{FF2B5EF4-FFF2-40B4-BE49-F238E27FC236}">
                <a16:creationId xmlns:a16="http://schemas.microsoft.com/office/drawing/2014/main" id="{21C34399-33A2-4AD3-ADB7-4466A0F49C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371" y="290250"/>
            <a:ext cx="261347" cy="26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612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71BE32-C23D-4C98-AE3D-A136DE0AEB74}"/>
              </a:ext>
            </a:extLst>
          </p:cNvPr>
          <p:cNvSpPr/>
          <p:nvPr/>
        </p:nvSpPr>
        <p:spPr>
          <a:xfrm>
            <a:off x="0" y="-1"/>
            <a:ext cx="12192000" cy="745994"/>
          </a:xfrm>
          <a:prstGeom prst="rect">
            <a:avLst/>
          </a:prstGeom>
          <a:solidFill>
            <a:srgbClr val="FFDE59"/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5E7F670-0E51-499E-A2A7-4ABED26317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" t="26711" r="-271" b="30225"/>
          <a:stretch/>
        </p:blipFill>
        <p:spPr>
          <a:xfrm>
            <a:off x="843171" y="39642"/>
            <a:ext cx="1600926" cy="689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49C3D8-57FF-4E4A-A68F-D6BC3FF3E402}"/>
              </a:ext>
            </a:extLst>
          </p:cNvPr>
          <p:cNvSpPr txBox="1"/>
          <p:nvPr/>
        </p:nvSpPr>
        <p:spPr>
          <a:xfrm>
            <a:off x="7617610" y="226669"/>
            <a:ext cx="1512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9CE2292-5870-4135-914D-439798E0A6D2}"/>
              </a:ext>
            </a:extLst>
          </p:cNvPr>
          <p:cNvGrpSpPr/>
          <p:nvPr/>
        </p:nvGrpSpPr>
        <p:grpSpPr>
          <a:xfrm>
            <a:off x="3718315" y="193221"/>
            <a:ext cx="922789" cy="436228"/>
            <a:chOff x="3718315" y="193221"/>
            <a:chExt cx="922789" cy="436228"/>
          </a:xfrm>
          <a:solidFill>
            <a:srgbClr val="FFDE59"/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FBF59D0-3AB8-476B-9CEF-7AAAB60A8AE5}"/>
                </a:ext>
              </a:extLst>
            </p:cNvPr>
            <p:cNvSpPr/>
            <p:nvPr/>
          </p:nvSpPr>
          <p:spPr>
            <a:xfrm>
              <a:off x="3718315" y="193221"/>
              <a:ext cx="922789" cy="436228"/>
            </a:xfrm>
            <a:prstGeom prst="roundRect">
              <a:avLst/>
            </a:prstGeom>
            <a:grpFill/>
            <a:ln>
              <a:solidFill>
                <a:srgbClr val="FFDE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hlinkClick r:id="rId3" action="ppaction://hlinksldjump"/>
              <a:extLst>
                <a:ext uri="{FF2B5EF4-FFF2-40B4-BE49-F238E27FC236}">
                  <a16:creationId xmlns:a16="http://schemas.microsoft.com/office/drawing/2014/main" id="{115DC29B-9CDE-402F-ABA9-6805BE50845A}"/>
                </a:ext>
              </a:extLst>
            </p:cNvPr>
            <p:cNvSpPr txBox="1"/>
            <p:nvPr/>
          </p:nvSpPr>
          <p:spPr>
            <a:xfrm>
              <a:off x="3792673" y="226669"/>
              <a:ext cx="786706" cy="369332"/>
            </a:xfrm>
            <a:prstGeom prst="rect">
              <a:avLst/>
            </a:prstGeom>
            <a:grpFill/>
            <a:ln>
              <a:solidFill>
                <a:srgbClr val="FFDE5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PT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HOME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17C8445B-7EBA-43CC-A70A-5B8CBC5E87E1}"/>
              </a:ext>
            </a:extLst>
          </p:cNvPr>
          <p:cNvSpPr/>
          <p:nvPr/>
        </p:nvSpPr>
        <p:spPr>
          <a:xfrm>
            <a:off x="0" y="6072508"/>
            <a:ext cx="12192000" cy="78549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4566F5-C22F-48DC-B0EB-B925745C34CF}"/>
              </a:ext>
            </a:extLst>
          </p:cNvPr>
          <p:cNvSpPr txBox="1"/>
          <p:nvPr/>
        </p:nvSpPr>
        <p:spPr>
          <a:xfrm>
            <a:off x="4745194" y="6648855"/>
            <a:ext cx="3167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1"/>
                </a:solidFill>
              </a:rPr>
              <a:t> ©2020 All rights reserved | Book Riot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7DC571-D8B9-4A93-8D54-22478974F4CA}"/>
              </a:ext>
            </a:extLst>
          </p:cNvPr>
          <p:cNvSpPr txBox="1"/>
          <p:nvPr/>
        </p:nvSpPr>
        <p:spPr>
          <a:xfrm>
            <a:off x="9841062" y="6081478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CONTACTO</a:t>
            </a:r>
          </a:p>
        </p:txBody>
      </p:sp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DCEE0CA-56B4-4A52-929E-41934AFB1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058" y="6376200"/>
            <a:ext cx="202588" cy="202588"/>
          </a:xfrm>
          <a:prstGeom prst="rect">
            <a:avLst/>
          </a:prstGeom>
        </p:spPr>
      </p:pic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A219D6B4-DF36-4216-A640-EA83B0D0AE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058" y="6619047"/>
            <a:ext cx="202586" cy="20258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9FBFB8-6499-421C-824C-456FD04C9B93}"/>
              </a:ext>
            </a:extLst>
          </p:cNvPr>
          <p:cNvCxnSpPr>
            <a:cxnSpLocks/>
          </p:cNvCxnSpPr>
          <p:nvPr/>
        </p:nvCxnSpPr>
        <p:spPr>
          <a:xfrm>
            <a:off x="9935932" y="6343756"/>
            <a:ext cx="964734" cy="8388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BA089A-9087-4B38-934E-5D4F7463FD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245" y="6374370"/>
            <a:ext cx="237755" cy="237755"/>
          </a:xfrm>
          <a:prstGeom prst="rect">
            <a:avLst/>
          </a:prstGeom>
        </p:spPr>
      </p:pic>
      <p:pic>
        <p:nvPicPr>
          <p:cNvPr id="36" name="Picture 35" descr="A picture containing drawing&#10;&#10;Description automatically generated">
            <a:extLst>
              <a:ext uri="{FF2B5EF4-FFF2-40B4-BE49-F238E27FC236}">
                <a16:creationId xmlns:a16="http://schemas.microsoft.com/office/drawing/2014/main" id="{279DBE4F-1809-4A79-BAD7-95DF12FCE2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878" y="6374369"/>
            <a:ext cx="237755" cy="23775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0A4B33D-68B3-492F-B2D7-20EE057A86BE}"/>
              </a:ext>
            </a:extLst>
          </p:cNvPr>
          <p:cNvSpPr txBox="1"/>
          <p:nvPr/>
        </p:nvSpPr>
        <p:spPr>
          <a:xfrm>
            <a:off x="122656" y="6055775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LINKS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C3DBA0F-C164-4E13-B72A-66F721D7E3D6}"/>
              </a:ext>
            </a:extLst>
          </p:cNvPr>
          <p:cNvCxnSpPr>
            <a:cxnSpLocks/>
          </p:cNvCxnSpPr>
          <p:nvPr/>
        </p:nvCxnSpPr>
        <p:spPr>
          <a:xfrm>
            <a:off x="204620" y="6293010"/>
            <a:ext cx="537017" cy="0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6F174C8-3A37-48AB-B48A-C26EFFD986DB}"/>
              </a:ext>
            </a:extLst>
          </p:cNvPr>
          <p:cNvSpPr txBox="1"/>
          <p:nvPr/>
        </p:nvSpPr>
        <p:spPr>
          <a:xfrm>
            <a:off x="122656" y="6332734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HOME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A99799-BF7A-4262-832E-B4756CEB2934}"/>
              </a:ext>
            </a:extLst>
          </p:cNvPr>
          <p:cNvSpPr txBox="1"/>
          <p:nvPr/>
        </p:nvSpPr>
        <p:spPr>
          <a:xfrm>
            <a:off x="122656" y="6485227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LIVROS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575045-48E3-436B-95E8-7FFF603D7017}"/>
              </a:ext>
            </a:extLst>
          </p:cNvPr>
          <p:cNvSpPr txBox="1"/>
          <p:nvPr/>
        </p:nvSpPr>
        <p:spPr>
          <a:xfrm>
            <a:off x="128530" y="6627058"/>
            <a:ext cx="12671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LIVRARIAS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10873F2-DC9E-4F96-A315-43BCED7641C0}"/>
              </a:ext>
            </a:extLst>
          </p:cNvPr>
          <p:cNvSpPr txBox="1"/>
          <p:nvPr/>
        </p:nvSpPr>
        <p:spPr>
          <a:xfrm>
            <a:off x="9872139" y="6374369"/>
            <a:ext cx="10923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>
                <a:solidFill>
                  <a:schemeClr val="bg1"/>
                </a:solidFill>
              </a:rPr>
              <a:t>+351 926985697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3740D9-71C4-417E-8BB3-7EB984C950F9}"/>
              </a:ext>
            </a:extLst>
          </p:cNvPr>
          <p:cNvSpPr txBox="1"/>
          <p:nvPr/>
        </p:nvSpPr>
        <p:spPr>
          <a:xfrm>
            <a:off x="9875869" y="6604800"/>
            <a:ext cx="11985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u="sng" dirty="0">
                <a:solidFill>
                  <a:schemeClr val="bg1"/>
                </a:solidFill>
              </a:rPr>
              <a:t>bookriot@gmail.com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EBD6040-DEA6-4414-AE97-F54443A302F2}"/>
              </a:ext>
            </a:extLst>
          </p:cNvPr>
          <p:cNvGrpSpPr/>
          <p:nvPr/>
        </p:nvGrpSpPr>
        <p:grpSpPr>
          <a:xfrm>
            <a:off x="4935456" y="193221"/>
            <a:ext cx="922789" cy="436228"/>
            <a:chOff x="3718315" y="193221"/>
            <a:chExt cx="922789" cy="436228"/>
          </a:xfrm>
          <a:solidFill>
            <a:srgbClr val="FFDE59"/>
          </a:solidFill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41B8110B-8F79-401F-8125-C230DB677549}"/>
                </a:ext>
              </a:extLst>
            </p:cNvPr>
            <p:cNvSpPr/>
            <p:nvPr/>
          </p:nvSpPr>
          <p:spPr>
            <a:xfrm>
              <a:off x="3718315" y="193221"/>
              <a:ext cx="922789" cy="436228"/>
            </a:xfrm>
            <a:prstGeom prst="roundRect">
              <a:avLst/>
            </a:prstGeom>
            <a:grpFill/>
            <a:ln>
              <a:solidFill>
                <a:srgbClr val="FFDE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9" name="TextBox 38">
              <a:hlinkClick r:id="rId8" action="ppaction://hlinksldjump"/>
              <a:extLst>
                <a:ext uri="{FF2B5EF4-FFF2-40B4-BE49-F238E27FC236}">
                  <a16:creationId xmlns:a16="http://schemas.microsoft.com/office/drawing/2014/main" id="{37C73D57-0AC5-4BC1-A0D4-4FDACA3888A9}"/>
                </a:ext>
              </a:extLst>
            </p:cNvPr>
            <p:cNvSpPr txBox="1"/>
            <p:nvPr/>
          </p:nvSpPr>
          <p:spPr>
            <a:xfrm>
              <a:off x="3792672" y="226669"/>
              <a:ext cx="848431" cy="369332"/>
            </a:xfrm>
            <a:prstGeom prst="rect">
              <a:avLst/>
            </a:prstGeom>
            <a:grpFill/>
            <a:ln>
              <a:solidFill>
                <a:srgbClr val="FFDE5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PT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LIVROS</a:t>
              </a:r>
            </a:p>
          </p:txBody>
        </p:sp>
      </p:grpSp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7AA40788-A770-4440-AE7B-7552FCCE03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86697" y="279126"/>
            <a:ext cx="269554" cy="26955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C4214656-D2B0-4378-B7F2-876BA2640CBA}"/>
              </a:ext>
            </a:extLst>
          </p:cNvPr>
          <p:cNvGrpSpPr/>
          <p:nvPr/>
        </p:nvGrpSpPr>
        <p:grpSpPr>
          <a:xfrm>
            <a:off x="6031477" y="191684"/>
            <a:ext cx="1211794" cy="436229"/>
            <a:chOff x="3638927" y="-257655"/>
            <a:chExt cx="922789" cy="436228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10160FF0-D2FE-48B0-B401-A5C5221F5DAF}"/>
                </a:ext>
              </a:extLst>
            </p:cNvPr>
            <p:cNvSpPr/>
            <p:nvPr/>
          </p:nvSpPr>
          <p:spPr>
            <a:xfrm>
              <a:off x="3638927" y="-257655"/>
              <a:ext cx="922789" cy="43622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TextBox 40">
              <a:hlinkClick r:id="rId10" action="ppaction://hlinksldjump"/>
              <a:extLst>
                <a:ext uri="{FF2B5EF4-FFF2-40B4-BE49-F238E27FC236}">
                  <a16:creationId xmlns:a16="http://schemas.microsoft.com/office/drawing/2014/main" id="{D823E20B-18A5-419F-8A74-F1A57F86E9F4}"/>
                </a:ext>
              </a:extLst>
            </p:cNvPr>
            <p:cNvSpPr txBox="1"/>
            <p:nvPr/>
          </p:nvSpPr>
          <p:spPr>
            <a:xfrm>
              <a:off x="3691905" y="-223826"/>
              <a:ext cx="869811" cy="319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LIVRARIAS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BB496CC-99FB-46C5-8D26-090608B3658A}"/>
              </a:ext>
            </a:extLst>
          </p:cNvPr>
          <p:cNvSpPr/>
          <p:nvPr/>
        </p:nvSpPr>
        <p:spPr>
          <a:xfrm>
            <a:off x="843171" y="1165860"/>
            <a:ext cx="3431649" cy="4057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dirty="0">
                <a:solidFill>
                  <a:schemeClr val="tx1"/>
                </a:solidFill>
              </a:rPr>
              <a:t>Distrito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Isosceles Triangle 2">
            <a:hlinkClick r:id="rId11" action="ppaction://hlinksldjump"/>
            <a:extLst>
              <a:ext uri="{FF2B5EF4-FFF2-40B4-BE49-F238E27FC236}">
                <a16:creationId xmlns:a16="http://schemas.microsoft.com/office/drawing/2014/main" id="{F1E9A485-CEAB-4769-8161-28D325D69F51}"/>
              </a:ext>
            </a:extLst>
          </p:cNvPr>
          <p:cNvSpPr/>
          <p:nvPr/>
        </p:nvSpPr>
        <p:spPr>
          <a:xfrm rot="10800000">
            <a:off x="3968252" y="1331594"/>
            <a:ext cx="180837" cy="120016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EA9596B-5B70-4648-9241-3C7337321D1A}"/>
              </a:ext>
            </a:extLst>
          </p:cNvPr>
          <p:cNvGrpSpPr/>
          <p:nvPr/>
        </p:nvGrpSpPr>
        <p:grpSpPr>
          <a:xfrm>
            <a:off x="843170" y="1934527"/>
            <a:ext cx="3431650" cy="2988945"/>
            <a:chOff x="843170" y="1934527"/>
            <a:chExt cx="3431650" cy="298894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681CF8E-D59F-4970-B0D7-C41BF7013751}"/>
                </a:ext>
              </a:extLst>
            </p:cNvPr>
            <p:cNvSpPr/>
            <p:nvPr/>
          </p:nvSpPr>
          <p:spPr>
            <a:xfrm>
              <a:off x="843171" y="1934527"/>
              <a:ext cx="3431649" cy="29889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79DD9B-38CA-47D2-816D-D8A8A4BCCE19}"/>
                </a:ext>
              </a:extLst>
            </p:cNvPr>
            <p:cNvSpPr txBox="1"/>
            <p:nvPr/>
          </p:nvSpPr>
          <p:spPr>
            <a:xfrm>
              <a:off x="843170" y="2065435"/>
              <a:ext cx="34316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2000" dirty="0"/>
                <a:t>Livraria </a:t>
              </a:r>
              <a:r>
                <a:rPr lang="pt-PT" sz="2000" dirty="0" err="1"/>
                <a:t>Book</a:t>
              </a:r>
              <a:r>
                <a:rPr lang="pt-PT" sz="2000" dirty="0"/>
                <a:t> </a:t>
              </a:r>
              <a:r>
                <a:rPr lang="pt-PT" sz="2000" dirty="0" err="1"/>
                <a:t>Riot</a:t>
              </a:r>
              <a:r>
                <a:rPr lang="pt-PT" sz="2000" dirty="0"/>
                <a:t> - Aveiro</a:t>
              </a:r>
              <a:endParaRPr lang="en-US" sz="2000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141C6C7-6798-415C-B4A0-4DC686857454}"/>
                </a:ext>
              </a:extLst>
            </p:cNvPr>
            <p:cNvCxnSpPr>
              <a:cxnSpLocks/>
            </p:cNvCxnSpPr>
            <p:nvPr/>
          </p:nvCxnSpPr>
          <p:spPr>
            <a:xfrm>
              <a:off x="843171" y="2600646"/>
              <a:ext cx="343164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547F6F9-45E0-4B1D-82E1-7DD2280D061B}"/>
                </a:ext>
              </a:extLst>
            </p:cNvPr>
            <p:cNvSpPr txBox="1"/>
            <p:nvPr/>
          </p:nvSpPr>
          <p:spPr>
            <a:xfrm>
              <a:off x="843170" y="2765626"/>
              <a:ext cx="3431649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pt-PT" dirty="0">
                  <a:latin typeface="+mj-lt"/>
                </a:rPr>
                <a:t>Rua dos Combatentes da Grande Guerra 5 e 7</a:t>
              </a:r>
            </a:p>
            <a:p>
              <a:pPr>
                <a:spcBef>
                  <a:spcPts val="600"/>
                </a:spcBef>
              </a:pPr>
              <a:r>
                <a:rPr lang="pt-PT" dirty="0">
                  <a:latin typeface="+mj-lt"/>
                </a:rPr>
                <a:t>3810-087, Aveiro</a:t>
              </a:r>
            </a:p>
            <a:p>
              <a:pPr>
                <a:spcBef>
                  <a:spcPts val="600"/>
                </a:spcBef>
              </a:pPr>
              <a:r>
                <a:rPr lang="pt-PT" dirty="0">
                  <a:latin typeface="+mj-lt"/>
                </a:rPr>
                <a:t>Telefone: 234 455 667</a:t>
              </a:r>
              <a:endParaRPr lang="en-US" dirty="0">
                <a:latin typeface="+mj-lt"/>
              </a:endParaRPr>
            </a:p>
          </p:txBody>
        </p:sp>
        <p:pic>
          <p:nvPicPr>
            <p:cNvPr id="22" name="Graphic 21" descr="Badge Follow">
              <a:hlinkClick r:id="rId12" action="ppaction://hlinksldjump"/>
              <a:extLst>
                <a:ext uri="{FF2B5EF4-FFF2-40B4-BE49-F238E27FC236}">
                  <a16:creationId xmlns:a16="http://schemas.microsoft.com/office/drawing/2014/main" id="{DE2620B3-8BA8-4FB2-B8F9-1137433CA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652345" y="4309417"/>
              <a:ext cx="527364" cy="527364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84E9C1A-88C9-4C51-99A9-9532975506E6}"/>
              </a:ext>
            </a:extLst>
          </p:cNvPr>
          <p:cNvGrpSpPr/>
          <p:nvPr/>
        </p:nvGrpSpPr>
        <p:grpSpPr>
          <a:xfrm>
            <a:off x="4579379" y="1931386"/>
            <a:ext cx="3431650" cy="2988945"/>
            <a:chOff x="843170" y="1934527"/>
            <a:chExt cx="3431650" cy="2988945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F36B0F3-9082-4709-B4E3-8635735F8F64}"/>
                </a:ext>
              </a:extLst>
            </p:cNvPr>
            <p:cNvSpPr/>
            <p:nvPr/>
          </p:nvSpPr>
          <p:spPr>
            <a:xfrm>
              <a:off x="843171" y="1934527"/>
              <a:ext cx="3431649" cy="29889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4D7DB81-60F2-4DE2-89B5-56CD98C3C8BA}"/>
                </a:ext>
              </a:extLst>
            </p:cNvPr>
            <p:cNvSpPr txBox="1"/>
            <p:nvPr/>
          </p:nvSpPr>
          <p:spPr>
            <a:xfrm>
              <a:off x="843170" y="2065435"/>
              <a:ext cx="34316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2000" dirty="0"/>
                <a:t>Livraria </a:t>
              </a:r>
              <a:r>
                <a:rPr lang="pt-PT" sz="2000" dirty="0" err="1"/>
                <a:t>Book</a:t>
              </a:r>
              <a:r>
                <a:rPr lang="pt-PT" sz="2000" dirty="0"/>
                <a:t> </a:t>
              </a:r>
              <a:r>
                <a:rPr lang="pt-PT" sz="2000" dirty="0" err="1"/>
                <a:t>Riot</a:t>
              </a:r>
              <a:r>
                <a:rPr lang="pt-PT" sz="2000" dirty="0"/>
                <a:t> – Braga</a:t>
              </a:r>
              <a:endParaRPr lang="en-US" sz="2000" dirty="0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C5C1F9A-08CF-45F1-80EA-5FF487D9BD53}"/>
                </a:ext>
              </a:extLst>
            </p:cNvPr>
            <p:cNvCxnSpPr>
              <a:cxnSpLocks/>
            </p:cNvCxnSpPr>
            <p:nvPr/>
          </p:nvCxnSpPr>
          <p:spPr>
            <a:xfrm>
              <a:off x="843171" y="2600646"/>
              <a:ext cx="343164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9090152-3DAD-4022-BE0B-1EE43D9787C2}"/>
                </a:ext>
              </a:extLst>
            </p:cNvPr>
            <p:cNvSpPr txBox="1"/>
            <p:nvPr/>
          </p:nvSpPr>
          <p:spPr>
            <a:xfrm>
              <a:off x="843170" y="2765626"/>
              <a:ext cx="3431649" cy="1431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pt-PT" dirty="0">
                  <a:latin typeface="+mj-lt"/>
                </a:rPr>
                <a:t>Loja 8</a:t>
              </a:r>
            </a:p>
            <a:p>
              <a:pPr>
                <a:spcBef>
                  <a:spcPts val="600"/>
                </a:spcBef>
              </a:pPr>
              <a:r>
                <a:rPr lang="pt-PT" dirty="0">
                  <a:latin typeface="+mj-lt"/>
                </a:rPr>
                <a:t>Avenida da Liberdade</a:t>
              </a:r>
            </a:p>
            <a:p>
              <a:pPr>
                <a:spcBef>
                  <a:spcPts val="600"/>
                </a:spcBef>
              </a:pPr>
              <a:r>
                <a:rPr lang="pt-PT" dirty="0">
                  <a:latin typeface="+mj-lt"/>
                </a:rPr>
                <a:t>4710-251, Braga</a:t>
              </a:r>
            </a:p>
            <a:p>
              <a:pPr>
                <a:spcBef>
                  <a:spcPts val="600"/>
                </a:spcBef>
              </a:pPr>
              <a:r>
                <a:rPr lang="pt-PT" dirty="0">
                  <a:latin typeface="+mj-lt"/>
                </a:rPr>
                <a:t>Telefone: 255 566 778</a:t>
              </a:r>
              <a:endParaRPr lang="en-US" dirty="0">
                <a:latin typeface="+mj-lt"/>
              </a:endParaRPr>
            </a:p>
          </p:txBody>
        </p:sp>
        <p:pic>
          <p:nvPicPr>
            <p:cNvPr id="54" name="Graphic 53" descr="Badge Follow">
              <a:extLst>
                <a:ext uri="{FF2B5EF4-FFF2-40B4-BE49-F238E27FC236}">
                  <a16:creationId xmlns:a16="http://schemas.microsoft.com/office/drawing/2014/main" id="{05BD65B3-0030-4FF0-A323-EEBA24D8D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652345" y="4309417"/>
              <a:ext cx="527364" cy="527364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1471235-43AF-4DB3-9F68-9039B6DF9DAF}"/>
              </a:ext>
            </a:extLst>
          </p:cNvPr>
          <p:cNvGrpSpPr/>
          <p:nvPr/>
        </p:nvGrpSpPr>
        <p:grpSpPr>
          <a:xfrm>
            <a:off x="8315588" y="1931386"/>
            <a:ext cx="3431650" cy="2988945"/>
            <a:chOff x="843170" y="1934527"/>
            <a:chExt cx="3431650" cy="2988945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4B1A99E-3A3D-4FC7-8AEA-C8CD62CB9BE0}"/>
                </a:ext>
              </a:extLst>
            </p:cNvPr>
            <p:cNvSpPr/>
            <p:nvPr/>
          </p:nvSpPr>
          <p:spPr>
            <a:xfrm>
              <a:off x="843171" y="1934527"/>
              <a:ext cx="3431649" cy="29889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A9E9416-F8EB-46BB-A9F8-DAAB65F022A6}"/>
                </a:ext>
              </a:extLst>
            </p:cNvPr>
            <p:cNvSpPr txBox="1"/>
            <p:nvPr/>
          </p:nvSpPr>
          <p:spPr>
            <a:xfrm>
              <a:off x="843170" y="2065435"/>
              <a:ext cx="34316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2000" dirty="0"/>
                <a:t>Livraria </a:t>
              </a:r>
              <a:r>
                <a:rPr lang="pt-PT" sz="2000" dirty="0" err="1"/>
                <a:t>Book</a:t>
              </a:r>
              <a:r>
                <a:rPr lang="pt-PT" sz="2000" dirty="0"/>
                <a:t> </a:t>
              </a:r>
              <a:r>
                <a:rPr lang="pt-PT" sz="2000" dirty="0" err="1"/>
                <a:t>Riot</a:t>
              </a:r>
              <a:r>
                <a:rPr lang="pt-PT" sz="2000" dirty="0"/>
                <a:t> - Barcelos</a:t>
              </a:r>
              <a:endParaRPr lang="en-US" sz="2000" dirty="0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8DB78F0-AD86-46B1-8841-17C364B5EE1F}"/>
                </a:ext>
              </a:extLst>
            </p:cNvPr>
            <p:cNvCxnSpPr>
              <a:cxnSpLocks/>
            </p:cNvCxnSpPr>
            <p:nvPr/>
          </p:nvCxnSpPr>
          <p:spPr>
            <a:xfrm>
              <a:off x="843171" y="2600646"/>
              <a:ext cx="343164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02323FC-3393-4A43-9B3B-86C0C1990BB5}"/>
                </a:ext>
              </a:extLst>
            </p:cNvPr>
            <p:cNvSpPr txBox="1"/>
            <p:nvPr/>
          </p:nvSpPr>
          <p:spPr>
            <a:xfrm>
              <a:off x="843170" y="2765626"/>
              <a:ext cx="343164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pt-PT" dirty="0">
                  <a:latin typeface="+mj-lt"/>
                </a:rPr>
                <a:t>Largo Doutor José Novais n.º 5</a:t>
              </a:r>
            </a:p>
            <a:p>
              <a:pPr>
                <a:spcBef>
                  <a:spcPts val="600"/>
                </a:spcBef>
              </a:pPr>
              <a:r>
                <a:rPr lang="pt-PT" dirty="0">
                  <a:latin typeface="+mj-lt"/>
                </a:rPr>
                <a:t>4750-310, Barcelos</a:t>
              </a:r>
            </a:p>
            <a:p>
              <a:pPr>
                <a:spcBef>
                  <a:spcPts val="600"/>
                </a:spcBef>
              </a:pPr>
              <a:r>
                <a:rPr lang="pt-PT" dirty="0">
                  <a:latin typeface="+mj-lt"/>
                </a:rPr>
                <a:t>Telefone: 253 445 667</a:t>
              </a:r>
              <a:endParaRPr lang="en-US" dirty="0">
                <a:latin typeface="+mj-lt"/>
              </a:endParaRPr>
            </a:p>
          </p:txBody>
        </p:sp>
        <p:pic>
          <p:nvPicPr>
            <p:cNvPr id="60" name="Graphic 59" descr="Badge Follow">
              <a:extLst>
                <a:ext uri="{FF2B5EF4-FFF2-40B4-BE49-F238E27FC236}">
                  <a16:creationId xmlns:a16="http://schemas.microsoft.com/office/drawing/2014/main" id="{2AB3FE81-D1A5-4FDB-84AE-1F5AA6089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652345" y="4309417"/>
              <a:ext cx="527364" cy="527364"/>
            </a:xfrm>
            <a:prstGeom prst="rect">
              <a:avLst/>
            </a:prstGeom>
          </p:spPr>
        </p:pic>
      </p:grp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192687A-DADE-444A-946F-DCB18BCC7031}"/>
              </a:ext>
            </a:extLst>
          </p:cNvPr>
          <p:cNvSpPr/>
          <p:nvPr/>
        </p:nvSpPr>
        <p:spPr>
          <a:xfrm>
            <a:off x="9189720" y="1021567"/>
            <a:ext cx="1858285" cy="761515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FFDE59"/>
                </a:solidFill>
                <a:latin typeface="+mj-lt"/>
              </a:rPr>
              <a:t>Esta página mostra todas as livrarias da </a:t>
            </a:r>
            <a:r>
              <a:rPr lang="pt-PT" sz="1600" dirty="0" err="1">
                <a:solidFill>
                  <a:srgbClr val="FFDE59"/>
                </a:solidFill>
                <a:latin typeface="+mj-lt"/>
              </a:rPr>
              <a:t>Book</a:t>
            </a:r>
            <a:r>
              <a:rPr lang="pt-PT" sz="1600" dirty="0">
                <a:solidFill>
                  <a:srgbClr val="FFDE59"/>
                </a:solidFill>
                <a:latin typeface="+mj-lt"/>
              </a:rPr>
              <a:t> </a:t>
            </a:r>
            <a:r>
              <a:rPr lang="pt-PT" sz="1600" dirty="0" err="1">
                <a:solidFill>
                  <a:srgbClr val="FFDE59"/>
                </a:solidFill>
                <a:latin typeface="+mj-lt"/>
              </a:rPr>
              <a:t>Riot</a:t>
            </a:r>
            <a:r>
              <a:rPr lang="pt-PT" sz="1600" dirty="0">
                <a:solidFill>
                  <a:srgbClr val="FFDE59"/>
                </a:solidFill>
                <a:latin typeface="+mj-lt"/>
              </a:rPr>
              <a:t>!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4C640EF-47A3-4D40-8A0F-AD1626A92339}"/>
              </a:ext>
            </a:extLst>
          </p:cNvPr>
          <p:cNvSpPr/>
          <p:nvPr/>
        </p:nvSpPr>
        <p:spPr>
          <a:xfrm>
            <a:off x="4497630" y="5020034"/>
            <a:ext cx="1508906" cy="601029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FFDE59"/>
                </a:solidFill>
                <a:latin typeface="+mj-lt"/>
              </a:rPr>
              <a:t>Veja mais informações.</a:t>
            </a:r>
          </a:p>
        </p:txBody>
      </p:sp>
      <p:pic>
        <p:nvPicPr>
          <p:cNvPr id="63" name="Graphic 62" descr="Cursor">
            <a:extLst>
              <a:ext uri="{FF2B5EF4-FFF2-40B4-BE49-F238E27FC236}">
                <a16:creationId xmlns:a16="http://schemas.microsoft.com/office/drawing/2014/main" id="{375BC7F0-888E-42EF-AE2A-8CACB0042C1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56900" y="4669840"/>
            <a:ext cx="540730" cy="540730"/>
          </a:xfrm>
          <a:prstGeom prst="rect">
            <a:avLst/>
          </a:prstGeom>
        </p:spPr>
      </p:pic>
      <p:sp>
        <p:nvSpPr>
          <p:cNvPr id="64" name="TextBox 63">
            <a:hlinkClick r:id="rId18" action="ppaction://hlinksldjump"/>
            <a:extLst>
              <a:ext uri="{FF2B5EF4-FFF2-40B4-BE49-F238E27FC236}">
                <a16:creationId xmlns:a16="http://schemas.microsoft.com/office/drawing/2014/main" id="{5C0D2D62-BB24-424B-907E-DF2AC6564611}"/>
              </a:ext>
            </a:extLst>
          </p:cNvPr>
          <p:cNvSpPr txBox="1"/>
          <p:nvPr/>
        </p:nvSpPr>
        <p:spPr>
          <a:xfrm>
            <a:off x="7416504" y="226669"/>
            <a:ext cx="130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SOBRE NÓS</a:t>
            </a:r>
          </a:p>
        </p:txBody>
      </p:sp>
      <p:pic>
        <p:nvPicPr>
          <p:cNvPr id="65" name="Picture 64" descr="A close up of a logo&#10;&#10;Description automatically generated">
            <a:extLst>
              <a:ext uri="{FF2B5EF4-FFF2-40B4-BE49-F238E27FC236}">
                <a16:creationId xmlns:a16="http://schemas.microsoft.com/office/drawing/2014/main" id="{7E612DB8-1B04-4961-B506-87274233796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371" y="290250"/>
            <a:ext cx="261347" cy="26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805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71BE32-C23D-4C98-AE3D-A136DE0AEB74}"/>
              </a:ext>
            </a:extLst>
          </p:cNvPr>
          <p:cNvSpPr/>
          <p:nvPr/>
        </p:nvSpPr>
        <p:spPr>
          <a:xfrm>
            <a:off x="0" y="-1"/>
            <a:ext cx="12192000" cy="745994"/>
          </a:xfrm>
          <a:prstGeom prst="rect">
            <a:avLst/>
          </a:prstGeom>
          <a:solidFill>
            <a:srgbClr val="FFDE59"/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5E7F670-0E51-499E-A2A7-4ABED26317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" t="26711" r="-271" b="30225"/>
          <a:stretch/>
        </p:blipFill>
        <p:spPr>
          <a:xfrm>
            <a:off x="843171" y="39642"/>
            <a:ext cx="1600926" cy="689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49C3D8-57FF-4E4A-A68F-D6BC3FF3E402}"/>
              </a:ext>
            </a:extLst>
          </p:cNvPr>
          <p:cNvSpPr txBox="1"/>
          <p:nvPr/>
        </p:nvSpPr>
        <p:spPr>
          <a:xfrm>
            <a:off x="7617610" y="226669"/>
            <a:ext cx="1512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9CE2292-5870-4135-914D-439798E0A6D2}"/>
              </a:ext>
            </a:extLst>
          </p:cNvPr>
          <p:cNvGrpSpPr/>
          <p:nvPr/>
        </p:nvGrpSpPr>
        <p:grpSpPr>
          <a:xfrm>
            <a:off x="3718315" y="193221"/>
            <a:ext cx="922789" cy="436228"/>
            <a:chOff x="3718315" y="193221"/>
            <a:chExt cx="922789" cy="436228"/>
          </a:xfrm>
          <a:solidFill>
            <a:srgbClr val="FFDE59"/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FBF59D0-3AB8-476B-9CEF-7AAAB60A8AE5}"/>
                </a:ext>
              </a:extLst>
            </p:cNvPr>
            <p:cNvSpPr/>
            <p:nvPr/>
          </p:nvSpPr>
          <p:spPr>
            <a:xfrm>
              <a:off x="3718315" y="193221"/>
              <a:ext cx="922789" cy="436228"/>
            </a:xfrm>
            <a:prstGeom prst="roundRect">
              <a:avLst/>
            </a:prstGeom>
            <a:grpFill/>
            <a:ln>
              <a:solidFill>
                <a:srgbClr val="FFDE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hlinkClick r:id="rId3" action="ppaction://hlinksldjump"/>
              <a:extLst>
                <a:ext uri="{FF2B5EF4-FFF2-40B4-BE49-F238E27FC236}">
                  <a16:creationId xmlns:a16="http://schemas.microsoft.com/office/drawing/2014/main" id="{115DC29B-9CDE-402F-ABA9-6805BE50845A}"/>
                </a:ext>
              </a:extLst>
            </p:cNvPr>
            <p:cNvSpPr txBox="1"/>
            <p:nvPr/>
          </p:nvSpPr>
          <p:spPr>
            <a:xfrm>
              <a:off x="3792673" y="226669"/>
              <a:ext cx="786706" cy="369332"/>
            </a:xfrm>
            <a:prstGeom prst="rect">
              <a:avLst/>
            </a:prstGeom>
            <a:grpFill/>
            <a:ln>
              <a:solidFill>
                <a:srgbClr val="FFDE5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PT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HOME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17C8445B-7EBA-43CC-A70A-5B8CBC5E87E1}"/>
              </a:ext>
            </a:extLst>
          </p:cNvPr>
          <p:cNvSpPr/>
          <p:nvPr/>
        </p:nvSpPr>
        <p:spPr>
          <a:xfrm>
            <a:off x="0" y="6072508"/>
            <a:ext cx="12192000" cy="78549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4566F5-C22F-48DC-B0EB-B925745C34CF}"/>
              </a:ext>
            </a:extLst>
          </p:cNvPr>
          <p:cNvSpPr txBox="1"/>
          <p:nvPr/>
        </p:nvSpPr>
        <p:spPr>
          <a:xfrm>
            <a:off x="4745194" y="6648855"/>
            <a:ext cx="3167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1"/>
                </a:solidFill>
              </a:rPr>
              <a:t> ©2020 All rights reserved | Book Riot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7DC571-D8B9-4A93-8D54-22478974F4CA}"/>
              </a:ext>
            </a:extLst>
          </p:cNvPr>
          <p:cNvSpPr txBox="1"/>
          <p:nvPr/>
        </p:nvSpPr>
        <p:spPr>
          <a:xfrm>
            <a:off x="9841062" y="6081478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CONTACTO</a:t>
            </a:r>
          </a:p>
        </p:txBody>
      </p:sp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DCEE0CA-56B4-4A52-929E-41934AFB1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058" y="6376200"/>
            <a:ext cx="202588" cy="202588"/>
          </a:xfrm>
          <a:prstGeom prst="rect">
            <a:avLst/>
          </a:prstGeom>
        </p:spPr>
      </p:pic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A219D6B4-DF36-4216-A640-EA83B0D0AE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058" y="6619047"/>
            <a:ext cx="202586" cy="20258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9FBFB8-6499-421C-824C-456FD04C9B93}"/>
              </a:ext>
            </a:extLst>
          </p:cNvPr>
          <p:cNvCxnSpPr>
            <a:cxnSpLocks/>
          </p:cNvCxnSpPr>
          <p:nvPr/>
        </p:nvCxnSpPr>
        <p:spPr>
          <a:xfrm>
            <a:off x="9935932" y="6343756"/>
            <a:ext cx="964734" cy="8388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BA089A-9087-4B38-934E-5D4F7463FD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245" y="6374370"/>
            <a:ext cx="237755" cy="237755"/>
          </a:xfrm>
          <a:prstGeom prst="rect">
            <a:avLst/>
          </a:prstGeom>
        </p:spPr>
      </p:pic>
      <p:pic>
        <p:nvPicPr>
          <p:cNvPr id="36" name="Picture 35" descr="A picture containing drawing&#10;&#10;Description automatically generated">
            <a:extLst>
              <a:ext uri="{FF2B5EF4-FFF2-40B4-BE49-F238E27FC236}">
                <a16:creationId xmlns:a16="http://schemas.microsoft.com/office/drawing/2014/main" id="{279DBE4F-1809-4A79-BAD7-95DF12FCE2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878" y="6374369"/>
            <a:ext cx="237755" cy="23775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0A4B33D-68B3-492F-B2D7-20EE057A86BE}"/>
              </a:ext>
            </a:extLst>
          </p:cNvPr>
          <p:cNvSpPr txBox="1"/>
          <p:nvPr/>
        </p:nvSpPr>
        <p:spPr>
          <a:xfrm>
            <a:off x="122656" y="6055775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LINKS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C3DBA0F-C164-4E13-B72A-66F721D7E3D6}"/>
              </a:ext>
            </a:extLst>
          </p:cNvPr>
          <p:cNvCxnSpPr>
            <a:cxnSpLocks/>
          </p:cNvCxnSpPr>
          <p:nvPr/>
        </p:nvCxnSpPr>
        <p:spPr>
          <a:xfrm>
            <a:off x="204620" y="6293010"/>
            <a:ext cx="537017" cy="0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6F174C8-3A37-48AB-B48A-C26EFFD986DB}"/>
              </a:ext>
            </a:extLst>
          </p:cNvPr>
          <p:cNvSpPr txBox="1"/>
          <p:nvPr/>
        </p:nvSpPr>
        <p:spPr>
          <a:xfrm>
            <a:off x="122656" y="6332734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HOME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A99799-BF7A-4262-832E-B4756CEB2934}"/>
              </a:ext>
            </a:extLst>
          </p:cNvPr>
          <p:cNvSpPr txBox="1"/>
          <p:nvPr/>
        </p:nvSpPr>
        <p:spPr>
          <a:xfrm>
            <a:off x="122656" y="6485227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LIVROS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575045-48E3-436B-95E8-7FFF603D7017}"/>
              </a:ext>
            </a:extLst>
          </p:cNvPr>
          <p:cNvSpPr txBox="1"/>
          <p:nvPr/>
        </p:nvSpPr>
        <p:spPr>
          <a:xfrm>
            <a:off x="128530" y="6627058"/>
            <a:ext cx="12671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LIVRARIAS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10873F2-DC9E-4F96-A315-43BCED7641C0}"/>
              </a:ext>
            </a:extLst>
          </p:cNvPr>
          <p:cNvSpPr txBox="1"/>
          <p:nvPr/>
        </p:nvSpPr>
        <p:spPr>
          <a:xfrm>
            <a:off x="9872139" y="6374369"/>
            <a:ext cx="10923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>
                <a:solidFill>
                  <a:schemeClr val="bg1"/>
                </a:solidFill>
              </a:rPr>
              <a:t>+351 926985697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3740D9-71C4-417E-8BB3-7EB984C950F9}"/>
              </a:ext>
            </a:extLst>
          </p:cNvPr>
          <p:cNvSpPr txBox="1"/>
          <p:nvPr/>
        </p:nvSpPr>
        <p:spPr>
          <a:xfrm>
            <a:off x="9875869" y="6604800"/>
            <a:ext cx="11985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u="sng" dirty="0">
                <a:solidFill>
                  <a:schemeClr val="bg1"/>
                </a:solidFill>
              </a:rPr>
              <a:t>bookriot@gmail.com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EBD6040-DEA6-4414-AE97-F54443A302F2}"/>
              </a:ext>
            </a:extLst>
          </p:cNvPr>
          <p:cNvGrpSpPr/>
          <p:nvPr/>
        </p:nvGrpSpPr>
        <p:grpSpPr>
          <a:xfrm>
            <a:off x="4935456" y="193221"/>
            <a:ext cx="922789" cy="436228"/>
            <a:chOff x="3718315" y="193221"/>
            <a:chExt cx="922789" cy="436228"/>
          </a:xfrm>
          <a:solidFill>
            <a:srgbClr val="FFDE59"/>
          </a:solidFill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41B8110B-8F79-401F-8125-C230DB677549}"/>
                </a:ext>
              </a:extLst>
            </p:cNvPr>
            <p:cNvSpPr/>
            <p:nvPr/>
          </p:nvSpPr>
          <p:spPr>
            <a:xfrm>
              <a:off x="3718315" y="193221"/>
              <a:ext cx="922789" cy="436228"/>
            </a:xfrm>
            <a:prstGeom prst="roundRect">
              <a:avLst/>
            </a:prstGeom>
            <a:grpFill/>
            <a:ln>
              <a:solidFill>
                <a:srgbClr val="FFDE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9" name="TextBox 38">
              <a:hlinkClick r:id="rId8" action="ppaction://hlinksldjump"/>
              <a:extLst>
                <a:ext uri="{FF2B5EF4-FFF2-40B4-BE49-F238E27FC236}">
                  <a16:creationId xmlns:a16="http://schemas.microsoft.com/office/drawing/2014/main" id="{37C73D57-0AC5-4BC1-A0D4-4FDACA3888A9}"/>
                </a:ext>
              </a:extLst>
            </p:cNvPr>
            <p:cNvSpPr txBox="1"/>
            <p:nvPr/>
          </p:nvSpPr>
          <p:spPr>
            <a:xfrm>
              <a:off x="3792672" y="226669"/>
              <a:ext cx="848431" cy="369332"/>
            </a:xfrm>
            <a:prstGeom prst="rect">
              <a:avLst/>
            </a:prstGeom>
            <a:grpFill/>
            <a:ln>
              <a:solidFill>
                <a:srgbClr val="FFDE5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PT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LIVROS</a:t>
              </a:r>
            </a:p>
          </p:txBody>
        </p:sp>
      </p:grpSp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7AA40788-A770-4440-AE7B-7552FCCE03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86697" y="279126"/>
            <a:ext cx="269554" cy="26955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C4214656-D2B0-4378-B7F2-876BA2640CBA}"/>
              </a:ext>
            </a:extLst>
          </p:cNvPr>
          <p:cNvGrpSpPr/>
          <p:nvPr/>
        </p:nvGrpSpPr>
        <p:grpSpPr>
          <a:xfrm>
            <a:off x="6031477" y="191684"/>
            <a:ext cx="1211794" cy="436229"/>
            <a:chOff x="3638927" y="-257655"/>
            <a:chExt cx="922789" cy="436228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10160FF0-D2FE-48B0-B401-A5C5221F5DAF}"/>
                </a:ext>
              </a:extLst>
            </p:cNvPr>
            <p:cNvSpPr/>
            <p:nvPr/>
          </p:nvSpPr>
          <p:spPr>
            <a:xfrm>
              <a:off x="3638927" y="-257655"/>
              <a:ext cx="922789" cy="43622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TextBox 40">
              <a:hlinkClick r:id="rId10" action="ppaction://hlinksldjump"/>
              <a:extLst>
                <a:ext uri="{FF2B5EF4-FFF2-40B4-BE49-F238E27FC236}">
                  <a16:creationId xmlns:a16="http://schemas.microsoft.com/office/drawing/2014/main" id="{D823E20B-18A5-419F-8A74-F1A57F86E9F4}"/>
                </a:ext>
              </a:extLst>
            </p:cNvPr>
            <p:cNvSpPr txBox="1"/>
            <p:nvPr/>
          </p:nvSpPr>
          <p:spPr>
            <a:xfrm>
              <a:off x="3691905" y="-223826"/>
              <a:ext cx="869811" cy="319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LIVRARIAS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BB496CC-99FB-46C5-8D26-090608B3658A}"/>
              </a:ext>
            </a:extLst>
          </p:cNvPr>
          <p:cNvSpPr/>
          <p:nvPr/>
        </p:nvSpPr>
        <p:spPr>
          <a:xfrm>
            <a:off x="843171" y="1165860"/>
            <a:ext cx="3431649" cy="4057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dirty="0">
                <a:solidFill>
                  <a:schemeClr val="tx1"/>
                </a:solidFill>
              </a:rPr>
              <a:t>Distrito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Isosceles Triangle 2">
            <a:hlinkClick r:id="rId11" action="ppaction://hlinksldjump"/>
            <a:extLst>
              <a:ext uri="{FF2B5EF4-FFF2-40B4-BE49-F238E27FC236}">
                <a16:creationId xmlns:a16="http://schemas.microsoft.com/office/drawing/2014/main" id="{F1E9A485-CEAB-4769-8161-28D325D69F51}"/>
              </a:ext>
            </a:extLst>
          </p:cNvPr>
          <p:cNvSpPr/>
          <p:nvPr/>
        </p:nvSpPr>
        <p:spPr>
          <a:xfrm rot="10800000">
            <a:off x="3968252" y="1331594"/>
            <a:ext cx="180837" cy="120016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EA9596B-5B70-4648-9241-3C7337321D1A}"/>
              </a:ext>
            </a:extLst>
          </p:cNvPr>
          <p:cNvGrpSpPr/>
          <p:nvPr/>
        </p:nvGrpSpPr>
        <p:grpSpPr>
          <a:xfrm>
            <a:off x="843170" y="1934527"/>
            <a:ext cx="3431650" cy="2988945"/>
            <a:chOff x="843170" y="1934527"/>
            <a:chExt cx="3431650" cy="298894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681CF8E-D59F-4970-B0D7-C41BF7013751}"/>
                </a:ext>
              </a:extLst>
            </p:cNvPr>
            <p:cNvSpPr/>
            <p:nvPr/>
          </p:nvSpPr>
          <p:spPr>
            <a:xfrm>
              <a:off x="843171" y="1934527"/>
              <a:ext cx="3431649" cy="29889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79DD9B-38CA-47D2-816D-D8A8A4BCCE19}"/>
                </a:ext>
              </a:extLst>
            </p:cNvPr>
            <p:cNvSpPr txBox="1"/>
            <p:nvPr/>
          </p:nvSpPr>
          <p:spPr>
            <a:xfrm>
              <a:off x="843170" y="2065435"/>
              <a:ext cx="34316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2000" dirty="0"/>
                <a:t>Livraria </a:t>
              </a:r>
              <a:r>
                <a:rPr lang="pt-PT" sz="2000" dirty="0" err="1"/>
                <a:t>Book</a:t>
              </a:r>
              <a:r>
                <a:rPr lang="pt-PT" sz="2000" dirty="0"/>
                <a:t> </a:t>
              </a:r>
              <a:r>
                <a:rPr lang="pt-PT" sz="2000" dirty="0" err="1"/>
                <a:t>Riot</a:t>
              </a:r>
              <a:r>
                <a:rPr lang="pt-PT" sz="2000" dirty="0"/>
                <a:t> - Aveiro</a:t>
              </a:r>
              <a:endParaRPr lang="en-US" sz="2000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141C6C7-6798-415C-B4A0-4DC686857454}"/>
                </a:ext>
              </a:extLst>
            </p:cNvPr>
            <p:cNvCxnSpPr>
              <a:cxnSpLocks/>
            </p:cNvCxnSpPr>
            <p:nvPr/>
          </p:nvCxnSpPr>
          <p:spPr>
            <a:xfrm>
              <a:off x="843171" y="2600646"/>
              <a:ext cx="343164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547F6F9-45E0-4B1D-82E1-7DD2280D061B}"/>
                </a:ext>
              </a:extLst>
            </p:cNvPr>
            <p:cNvSpPr txBox="1"/>
            <p:nvPr/>
          </p:nvSpPr>
          <p:spPr>
            <a:xfrm>
              <a:off x="843170" y="2765626"/>
              <a:ext cx="3431649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pt-PT" dirty="0">
                  <a:latin typeface="+mj-lt"/>
                </a:rPr>
                <a:t>Rua dos Combatentes da Grande Guerra 5 e 7</a:t>
              </a:r>
            </a:p>
            <a:p>
              <a:pPr>
                <a:spcBef>
                  <a:spcPts val="600"/>
                </a:spcBef>
              </a:pPr>
              <a:r>
                <a:rPr lang="pt-PT" dirty="0">
                  <a:latin typeface="+mj-lt"/>
                </a:rPr>
                <a:t>3810-087, Aveiro</a:t>
              </a:r>
            </a:p>
            <a:p>
              <a:pPr>
                <a:spcBef>
                  <a:spcPts val="600"/>
                </a:spcBef>
              </a:pPr>
              <a:r>
                <a:rPr lang="pt-PT" dirty="0">
                  <a:latin typeface="+mj-lt"/>
                </a:rPr>
                <a:t>Telefone: 234 455 667</a:t>
              </a:r>
              <a:endParaRPr lang="en-US" dirty="0">
                <a:latin typeface="+mj-lt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84E9C1A-88C9-4C51-99A9-9532975506E6}"/>
              </a:ext>
            </a:extLst>
          </p:cNvPr>
          <p:cNvGrpSpPr/>
          <p:nvPr/>
        </p:nvGrpSpPr>
        <p:grpSpPr>
          <a:xfrm>
            <a:off x="4579379" y="1931386"/>
            <a:ext cx="3431650" cy="2988945"/>
            <a:chOff x="843170" y="1934527"/>
            <a:chExt cx="3431650" cy="2988945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F36B0F3-9082-4709-B4E3-8635735F8F64}"/>
                </a:ext>
              </a:extLst>
            </p:cNvPr>
            <p:cNvSpPr/>
            <p:nvPr/>
          </p:nvSpPr>
          <p:spPr>
            <a:xfrm>
              <a:off x="843171" y="1934527"/>
              <a:ext cx="3431649" cy="29889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4D7DB81-60F2-4DE2-89B5-56CD98C3C8BA}"/>
                </a:ext>
              </a:extLst>
            </p:cNvPr>
            <p:cNvSpPr txBox="1"/>
            <p:nvPr/>
          </p:nvSpPr>
          <p:spPr>
            <a:xfrm>
              <a:off x="843170" y="2065435"/>
              <a:ext cx="34316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2000" dirty="0"/>
                <a:t>Livraria </a:t>
              </a:r>
              <a:r>
                <a:rPr lang="pt-PT" sz="2000" dirty="0" err="1"/>
                <a:t>Book</a:t>
              </a:r>
              <a:r>
                <a:rPr lang="pt-PT" sz="2000" dirty="0"/>
                <a:t> </a:t>
              </a:r>
              <a:r>
                <a:rPr lang="pt-PT" sz="2000" dirty="0" err="1"/>
                <a:t>Riot</a:t>
              </a:r>
              <a:r>
                <a:rPr lang="pt-PT" sz="2000" dirty="0"/>
                <a:t> – Braga</a:t>
              </a:r>
              <a:endParaRPr lang="en-US" sz="2000" dirty="0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C5C1F9A-08CF-45F1-80EA-5FF487D9BD53}"/>
                </a:ext>
              </a:extLst>
            </p:cNvPr>
            <p:cNvCxnSpPr>
              <a:cxnSpLocks/>
            </p:cNvCxnSpPr>
            <p:nvPr/>
          </p:nvCxnSpPr>
          <p:spPr>
            <a:xfrm>
              <a:off x="843171" y="2600646"/>
              <a:ext cx="343164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9090152-3DAD-4022-BE0B-1EE43D9787C2}"/>
                </a:ext>
              </a:extLst>
            </p:cNvPr>
            <p:cNvSpPr txBox="1"/>
            <p:nvPr/>
          </p:nvSpPr>
          <p:spPr>
            <a:xfrm>
              <a:off x="843170" y="2765626"/>
              <a:ext cx="3431649" cy="1431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pt-PT" dirty="0">
                  <a:latin typeface="+mj-lt"/>
                </a:rPr>
                <a:t>Loja 8</a:t>
              </a:r>
            </a:p>
            <a:p>
              <a:pPr>
                <a:spcBef>
                  <a:spcPts val="600"/>
                </a:spcBef>
              </a:pPr>
              <a:r>
                <a:rPr lang="pt-PT" dirty="0">
                  <a:latin typeface="+mj-lt"/>
                </a:rPr>
                <a:t>Avenida da Liberdade</a:t>
              </a:r>
            </a:p>
            <a:p>
              <a:pPr>
                <a:spcBef>
                  <a:spcPts val="600"/>
                </a:spcBef>
              </a:pPr>
              <a:r>
                <a:rPr lang="pt-PT" dirty="0">
                  <a:latin typeface="+mj-lt"/>
                </a:rPr>
                <a:t>4710-251, Braga</a:t>
              </a:r>
            </a:p>
            <a:p>
              <a:pPr>
                <a:spcBef>
                  <a:spcPts val="600"/>
                </a:spcBef>
              </a:pPr>
              <a:r>
                <a:rPr lang="pt-PT" dirty="0">
                  <a:latin typeface="+mj-lt"/>
                </a:rPr>
                <a:t>Telefone: 255 566 778</a:t>
              </a:r>
              <a:endParaRPr lang="en-US" dirty="0">
                <a:latin typeface="+mj-lt"/>
              </a:endParaRPr>
            </a:p>
          </p:txBody>
        </p:sp>
        <p:pic>
          <p:nvPicPr>
            <p:cNvPr id="54" name="Graphic 53" descr="Badge Follow">
              <a:extLst>
                <a:ext uri="{FF2B5EF4-FFF2-40B4-BE49-F238E27FC236}">
                  <a16:creationId xmlns:a16="http://schemas.microsoft.com/office/drawing/2014/main" id="{05BD65B3-0030-4FF0-A323-EEBA24D8D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652345" y="4309417"/>
              <a:ext cx="527364" cy="527364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1471235-43AF-4DB3-9F68-9039B6DF9DAF}"/>
              </a:ext>
            </a:extLst>
          </p:cNvPr>
          <p:cNvGrpSpPr/>
          <p:nvPr/>
        </p:nvGrpSpPr>
        <p:grpSpPr>
          <a:xfrm>
            <a:off x="8315588" y="1931386"/>
            <a:ext cx="3431650" cy="2988945"/>
            <a:chOff x="843170" y="1934527"/>
            <a:chExt cx="3431650" cy="2988945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4B1A99E-3A3D-4FC7-8AEA-C8CD62CB9BE0}"/>
                </a:ext>
              </a:extLst>
            </p:cNvPr>
            <p:cNvSpPr/>
            <p:nvPr/>
          </p:nvSpPr>
          <p:spPr>
            <a:xfrm>
              <a:off x="843171" y="1934527"/>
              <a:ext cx="3431649" cy="29889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A9E9416-F8EB-46BB-A9F8-DAAB65F022A6}"/>
                </a:ext>
              </a:extLst>
            </p:cNvPr>
            <p:cNvSpPr txBox="1"/>
            <p:nvPr/>
          </p:nvSpPr>
          <p:spPr>
            <a:xfrm>
              <a:off x="843170" y="2065435"/>
              <a:ext cx="34316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2000" dirty="0"/>
                <a:t>Livraria </a:t>
              </a:r>
              <a:r>
                <a:rPr lang="pt-PT" sz="2000" dirty="0" err="1"/>
                <a:t>Book</a:t>
              </a:r>
              <a:r>
                <a:rPr lang="pt-PT" sz="2000" dirty="0"/>
                <a:t> </a:t>
              </a:r>
              <a:r>
                <a:rPr lang="pt-PT" sz="2000" dirty="0" err="1"/>
                <a:t>Riot</a:t>
              </a:r>
              <a:r>
                <a:rPr lang="pt-PT" sz="2000" dirty="0"/>
                <a:t> - Barcelos</a:t>
              </a:r>
              <a:endParaRPr lang="en-US" sz="2000" dirty="0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8DB78F0-AD86-46B1-8841-17C364B5EE1F}"/>
                </a:ext>
              </a:extLst>
            </p:cNvPr>
            <p:cNvCxnSpPr>
              <a:cxnSpLocks/>
            </p:cNvCxnSpPr>
            <p:nvPr/>
          </p:nvCxnSpPr>
          <p:spPr>
            <a:xfrm>
              <a:off x="843171" y="2600646"/>
              <a:ext cx="343164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02323FC-3393-4A43-9B3B-86C0C1990BB5}"/>
                </a:ext>
              </a:extLst>
            </p:cNvPr>
            <p:cNvSpPr txBox="1"/>
            <p:nvPr/>
          </p:nvSpPr>
          <p:spPr>
            <a:xfrm>
              <a:off x="843170" y="2765626"/>
              <a:ext cx="343164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pt-PT" dirty="0">
                  <a:latin typeface="+mj-lt"/>
                </a:rPr>
                <a:t>Largo Doutor José Novais n.º 5</a:t>
              </a:r>
            </a:p>
            <a:p>
              <a:pPr>
                <a:spcBef>
                  <a:spcPts val="600"/>
                </a:spcBef>
              </a:pPr>
              <a:r>
                <a:rPr lang="pt-PT" dirty="0">
                  <a:latin typeface="+mj-lt"/>
                </a:rPr>
                <a:t>4750-310, Barcelos</a:t>
              </a:r>
            </a:p>
            <a:p>
              <a:pPr>
                <a:spcBef>
                  <a:spcPts val="600"/>
                </a:spcBef>
              </a:pPr>
              <a:r>
                <a:rPr lang="pt-PT" dirty="0">
                  <a:latin typeface="+mj-lt"/>
                </a:rPr>
                <a:t>Telefone: 253 445 667</a:t>
              </a:r>
              <a:endParaRPr lang="en-US" dirty="0">
                <a:latin typeface="+mj-lt"/>
              </a:endParaRPr>
            </a:p>
          </p:txBody>
        </p:sp>
        <p:pic>
          <p:nvPicPr>
            <p:cNvPr id="60" name="Graphic 59" descr="Badge Follow">
              <a:extLst>
                <a:ext uri="{FF2B5EF4-FFF2-40B4-BE49-F238E27FC236}">
                  <a16:creationId xmlns:a16="http://schemas.microsoft.com/office/drawing/2014/main" id="{2AB3FE81-D1A5-4FDB-84AE-1F5AA6089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652345" y="4309417"/>
              <a:ext cx="527364" cy="527364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89DBCD9-17DA-4F02-A417-79249424D355}"/>
              </a:ext>
            </a:extLst>
          </p:cNvPr>
          <p:cNvSpPr/>
          <p:nvPr/>
        </p:nvSpPr>
        <p:spPr>
          <a:xfrm>
            <a:off x="843170" y="1931386"/>
            <a:ext cx="3431649" cy="2988944"/>
          </a:xfrm>
          <a:prstGeom prst="rect">
            <a:avLst/>
          </a:prstGeom>
          <a:solidFill>
            <a:srgbClr val="FFDE5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u="sng" dirty="0">
                <a:solidFill>
                  <a:schemeClr val="tx1"/>
                </a:solidFill>
              </a:rPr>
              <a:t>Horário</a:t>
            </a:r>
            <a:r>
              <a:rPr lang="pt-PT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pt-PT" dirty="0">
                <a:solidFill>
                  <a:schemeClr val="tx1"/>
                </a:solidFill>
              </a:rPr>
              <a:t>2.ª a 5.ª feira: 01h00 - 01h00</a:t>
            </a:r>
          </a:p>
          <a:p>
            <a:pPr algn="ctr"/>
            <a:r>
              <a:rPr lang="pt-PT" dirty="0">
                <a:solidFill>
                  <a:schemeClr val="tx1"/>
                </a:solidFill>
              </a:rPr>
              <a:t>6.ª feira: 01h00 - 01h00</a:t>
            </a:r>
          </a:p>
          <a:p>
            <a:pPr algn="ctr"/>
            <a:r>
              <a:rPr lang="pt-PT" dirty="0">
                <a:solidFill>
                  <a:schemeClr val="tx1"/>
                </a:solidFill>
              </a:rPr>
              <a:t>Sábado: 01h00 - 01h00</a:t>
            </a:r>
          </a:p>
          <a:p>
            <a:pPr algn="ctr"/>
            <a:endParaRPr lang="pt-PT" dirty="0">
              <a:solidFill>
                <a:schemeClr val="tx1"/>
              </a:solidFill>
            </a:endParaRPr>
          </a:p>
          <a:p>
            <a:pPr algn="ctr"/>
            <a:r>
              <a:rPr lang="pt-PT" u="sng" dirty="0">
                <a:solidFill>
                  <a:schemeClr val="tx1"/>
                </a:solidFill>
              </a:rPr>
              <a:t>Coordenadas GPS</a:t>
            </a:r>
            <a:r>
              <a:rPr lang="pt-PT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40°38'25.5"N 8°39'11.2"W</a:t>
            </a:r>
            <a:endParaRPr lang="pt-PT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  <p:pic>
        <p:nvPicPr>
          <p:cNvPr id="14" name="Graphic 13" descr="Badge Unfollow">
            <a:hlinkClick r:id="rId10" action="ppaction://hlinksldjump"/>
            <a:extLst>
              <a:ext uri="{FF2B5EF4-FFF2-40B4-BE49-F238E27FC236}">
                <a16:creationId xmlns:a16="http://schemas.microsoft.com/office/drawing/2014/main" id="{E4B84E2A-0AFC-42A1-8100-662275D7922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652528" y="4315468"/>
            <a:ext cx="527181" cy="527181"/>
          </a:xfrm>
          <a:prstGeom prst="rect">
            <a:avLst/>
          </a:prstGeom>
        </p:spPr>
      </p:pic>
      <p:pic>
        <p:nvPicPr>
          <p:cNvPr id="61" name="Graphic 60" descr="Cursor">
            <a:extLst>
              <a:ext uri="{FF2B5EF4-FFF2-40B4-BE49-F238E27FC236}">
                <a16:creationId xmlns:a16="http://schemas.microsoft.com/office/drawing/2014/main" id="{F1A0E572-B1F9-462B-A848-184FC85BCE7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67320" y="1392633"/>
            <a:ext cx="540730" cy="540730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107F02B6-A705-4177-808D-0FD3E7CD6964}"/>
              </a:ext>
            </a:extLst>
          </p:cNvPr>
          <p:cNvSpPr/>
          <p:nvPr/>
        </p:nvSpPr>
        <p:spPr>
          <a:xfrm>
            <a:off x="4518600" y="1290039"/>
            <a:ext cx="1508906" cy="601029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FFDE59"/>
                </a:solidFill>
                <a:latin typeface="+mj-lt"/>
              </a:rPr>
              <a:t>Escolha um </a:t>
            </a:r>
            <a:r>
              <a:rPr lang="pt-PT" sz="1600" dirty="0" err="1">
                <a:solidFill>
                  <a:srgbClr val="FFDE59"/>
                </a:solidFill>
                <a:latin typeface="+mj-lt"/>
              </a:rPr>
              <a:t>destrito</a:t>
            </a:r>
            <a:r>
              <a:rPr lang="pt-PT" sz="1600" dirty="0">
                <a:solidFill>
                  <a:srgbClr val="FFDE59"/>
                </a:solidFill>
                <a:latin typeface="+mj-lt"/>
              </a:rPr>
              <a:t>.</a:t>
            </a:r>
          </a:p>
        </p:txBody>
      </p:sp>
      <p:sp>
        <p:nvSpPr>
          <p:cNvPr id="63" name="TextBox 62">
            <a:hlinkClick r:id="rId18" action="ppaction://hlinksldjump"/>
            <a:extLst>
              <a:ext uri="{FF2B5EF4-FFF2-40B4-BE49-F238E27FC236}">
                <a16:creationId xmlns:a16="http://schemas.microsoft.com/office/drawing/2014/main" id="{5A7CEA77-1094-4B4C-8006-720DE2BE03A8}"/>
              </a:ext>
            </a:extLst>
          </p:cNvPr>
          <p:cNvSpPr txBox="1"/>
          <p:nvPr/>
        </p:nvSpPr>
        <p:spPr>
          <a:xfrm>
            <a:off x="7416504" y="226669"/>
            <a:ext cx="130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SOBRE NÓS</a:t>
            </a:r>
          </a:p>
        </p:txBody>
      </p:sp>
      <p:pic>
        <p:nvPicPr>
          <p:cNvPr id="64" name="Picture 63" descr="A close up of a logo&#10;&#10;Description automatically generated">
            <a:extLst>
              <a:ext uri="{FF2B5EF4-FFF2-40B4-BE49-F238E27FC236}">
                <a16:creationId xmlns:a16="http://schemas.microsoft.com/office/drawing/2014/main" id="{95A97EB0-CD9E-47BC-A504-EF2A935B697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371" y="290250"/>
            <a:ext cx="261347" cy="26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790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71BE32-C23D-4C98-AE3D-A136DE0AEB74}"/>
              </a:ext>
            </a:extLst>
          </p:cNvPr>
          <p:cNvSpPr/>
          <p:nvPr/>
        </p:nvSpPr>
        <p:spPr>
          <a:xfrm>
            <a:off x="0" y="-1"/>
            <a:ext cx="12192000" cy="745994"/>
          </a:xfrm>
          <a:prstGeom prst="rect">
            <a:avLst/>
          </a:prstGeom>
          <a:solidFill>
            <a:srgbClr val="FFDE59"/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5E7F670-0E51-499E-A2A7-4ABED26317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" t="26711" r="-271" b="30225"/>
          <a:stretch/>
        </p:blipFill>
        <p:spPr>
          <a:xfrm>
            <a:off x="843171" y="39642"/>
            <a:ext cx="1600926" cy="689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49C3D8-57FF-4E4A-A68F-D6BC3FF3E402}"/>
              </a:ext>
            </a:extLst>
          </p:cNvPr>
          <p:cNvSpPr txBox="1"/>
          <p:nvPr/>
        </p:nvSpPr>
        <p:spPr>
          <a:xfrm>
            <a:off x="7617610" y="226669"/>
            <a:ext cx="1512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9CE2292-5870-4135-914D-439798E0A6D2}"/>
              </a:ext>
            </a:extLst>
          </p:cNvPr>
          <p:cNvGrpSpPr/>
          <p:nvPr/>
        </p:nvGrpSpPr>
        <p:grpSpPr>
          <a:xfrm>
            <a:off x="3718315" y="193221"/>
            <a:ext cx="922789" cy="436228"/>
            <a:chOff x="3718315" y="193221"/>
            <a:chExt cx="922789" cy="436228"/>
          </a:xfrm>
          <a:solidFill>
            <a:srgbClr val="FFDE59"/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FBF59D0-3AB8-476B-9CEF-7AAAB60A8AE5}"/>
                </a:ext>
              </a:extLst>
            </p:cNvPr>
            <p:cNvSpPr/>
            <p:nvPr/>
          </p:nvSpPr>
          <p:spPr>
            <a:xfrm>
              <a:off x="3718315" y="193221"/>
              <a:ext cx="922789" cy="436228"/>
            </a:xfrm>
            <a:prstGeom prst="roundRect">
              <a:avLst/>
            </a:prstGeom>
            <a:grpFill/>
            <a:ln>
              <a:solidFill>
                <a:srgbClr val="FFDE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hlinkClick r:id="rId3" action="ppaction://hlinksldjump"/>
              <a:extLst>
                <a:ext uri="{FF2B5EF4-FFF2-40B4-BE49-F238E27FC236}">
                  <a16:creationId xmlns:a16="http://schemas.microsoft.com/office/drawing/2014/main" id="{115DC29B-9CDE-402F-ABA9-6805BE50845A}"/>
                </a:ext>
              </a:extLst>
            </p:cNvPr>
            <p:cNvSpPr txBox="1"/>
            <p:nvPr/>
          </p:nvSpPr>
          <p:spPr>
            <a:xfrm>
              <a:off x="3792673" y="226669"/>
              <a:ext cx="786706" cy="369332"/>
            </a:xfrm>
            <a:prstGeom prst="rect">
              <a:avLst/>
            </a:prstGeom>
            <a:grpFill/>
            <a:ln>
              <a:solidFill>
                <a:srgbClr val="FFDE5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PT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HOME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17C8445B-7EBA-43CC-A70A-5B8CBC5E87E1}"/>
              </a:ext>
            </a:extLst>
          </p:cNvPr>
          <p:cNvSpPr/>
          <p:nvPr/>
        </p:nvSpPr>
        <p:spPr>
          <a:xfrm>
            <a:off x="0" y="6072508"/>
            <a:ext cx="12192000" cy="78549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4566F5-C22F-48DC-B0EB-B925745C34CF}"/>
              </a:ext>
            </a:extLst>
          </p:cNvPr>
          <p:cNvSpPr txBox="1"/>
          <p:nvPr/>
        </p:nvSpPr>
        <p:spPr>
          <a:xfrm>
            <a:off x="4745194" y="6648855"/>
            <a:ext cx="3167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1"/>
                </a:solidFill>
              </a:rPr>
              <a:t> ©2020 All rights reserved | Book Riot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7DC571-D8B9-4A93-8D54-22478974F4CA}"/>
              </a:ext>
            </a:extLst>
          </p:cNvPr>
          <p:cNvSpPr txBox="1"/>
          <p:nvPr/>
        </p:nvSpPr>
        <p:spPr>
          <a:xfrm>
            <a:off x="9841062" y="6081478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CONTACTO</a:t>
            </a:r>
          </a:p>
        </p:txBody>
      </p:sp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DCEE0CA-56B4-4A52-929E-41934AFB1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058" y="6376200"/>
            <a:ext cx="202588" cy="202588"/>
          </a:xfrm>
          <a:prstGeom prst="rect">
            <a:avLst/>
          </a:prstGeom>
        </p:spPr>
      </p:pic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A219D6B4-DF36-4216-A640-EA83B0D0AE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058" y="6619047"/>
            <a:ext cx="202586" cy="20258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9FBFB8-6499-421C-824C-456FD04C9B93}"/>
              </a:ext>
            </a:extLst>
          </p:cNvPr>
          <p:cNvCxnSpPr>
            <a:cxnSpLocks/>
          </p:cNvCxnSpPr>
          <p:nvPr/>
        </p:nvCxnSpPr>
        <p:spPr>
          <a:xfrm>
            <a:off x="9935932" y="6343756"/>
            <a:ext cx="964734" cy="8388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BA089A-9087-4B38-934E-5D4F7463FD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245" y="6374370"/>
            <a:ext cx="237755" cy="237755"/>
          </a:xfrm>
          <a:prstGeom prst="rect">
            <a:avLst/>
          </a:prstGeom>
        </p:spPr>
      </p:pic>
      <p:pic>
        <p:nvPicPr>
          <p:cNvPr id="36" name="Picture 35" descr="A picture containing drawing&#10;&#10;Description automatically generated">
            <a:extLst>
              <a:ext uri="{FF2B5EF4-FFF2-40B4-BE49-F238E27FC236}">
                <a16:creationId xmlns:a16="http://schemas.microsoft.com/office/drawing/2014/main" id="{279DBE4F-1809-4A79-BAD7-95DF12FCE2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878" y="6374369"/>
            <a:ext cx="237755" cy="23775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0A4B33D-68B3-492F-B2D7-20EE057A86BE}"/>
              </a:ext>
            </a:extLst>
          </p:cNvPr>
          <p:cNvSpPr txBox="1"/>
          <p:nvPr/>
        </p:nvSpPr>
        <p:spPr>
          <a:xfrm>
            <a:off x="122656" y="6055775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LINKS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C3DBA0F-C164-4E13-B72A-66F721D7E3D6}"/>
              </a:ext>
            </a:extLst>
          </p:cNvPr>
          <p:cNvCxnSpPr>
            <a:cxnSpLocks/>
          </p:cNvCxnSpPr>
          <p:nvPr/>
        </p:nvCxnSpPr>
        <p:spPr>
          <a:xfrm>
            <a:off x="204620" y="6293010"/>
            <a:ext cx="537017" cy="0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6F174C8-3A37-48AB-B48A-C26EFFD986DB}"/>
              </a:ext>
            </a:extLst>
          </p:cNvPr>
          <p:cNvSpPr txBox="1"/>
          <p:nvPr/>
        </p:nvSpPr>
        <p:spPr>
          <a:xfrm>
            <a:off x="122656" y="6332734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HOME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A99799-BF7A-4262-832E-B4756CEB2934}"/>
              </a:ext>
            </a:extLst>
          </p:cNvPr>
          <p:cNvSpPr txBox="1"/>
          <p:nvPr/>
        </p:nvSpPr>
        <p:spPr>
          <a:xfrm>
            <a:off x="122656" y="6485227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LIVROS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575045-48E3-436B-95E8-7FFF603D7017}"/>
              </a:ext>
            </a:extLst>
          </p:cNvPr>
          <p:cNvSpPr txBox="1"/>
          <p:nvPr/>
        </p:nvSpPr>
        <p:spPr>
          <a:xfrm>
            <a:off x="128530" y="6627058"/>
            <a:ext cx="12671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LIVRARIAS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10873F2-DC9E-4F96-A315-43BCED7641C0}"/>
              </a:ext>
            </a:extLst>
          </p:cNvPr>
          <p:cNvSpPr txBox="1"/>
          <p:nvPr/>
        </p:nvSpPr>
        <p:spPr>
          <a:xfrm>
            <a:off x="9872139" y="6374369"/>
            <a:ext cx="10923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>
                <a:solidFill>
                  <a:schemeClr val="bg1"/>
                </a:solidFill>
              </a:rPr>
              <a:t>+351 926985697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3740D9-71C4-417E-8BB3-7EB984C950F9}"/>
              </a:ext>
            </a:extLst>
          </p:cNvPr>
          <p:cNvSpPr txBox="1"/>
          <p:nvPr/>
        </p:nvSpPr>
        <p:spPr>
          <a:xfrm>
            <a:off x="9875869" y="6604800"/>
            <a:ext cx="11985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u="sng" dirty="0">
                <a:solidFill>
                  <a:schemeClr val="bg1"/>
                </a:solidFill>
              </a:rPr>
              <a:t>bookriot@gmail.com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EBD6040-DEA6-4414-AE97-F54443A302F2}"/>
              </a:ext>
            </a:extLst>
          </p:cNvPr>
          <p:cNvGrpSpPr/>
          <p:nvPr/>
        </p:nvGrpSpPr>
        <p:grpSpPr>
          <a:xfrm>
            <a:off x="4935456" y="193221"/>
            <a:ext cx="922789" cy="436228"/>
            <a:chOff x="3718315" y="193221"/>
            <a:chExt cx="922789" cy="436228"/>
          </a:xfrm>
          <a:solidFill>
            <a:srgbClr val="FFDE59"/>
          </a:solidFill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41B8110B-8F79-401F-8125-C230DB677549}"/>
                </a:ext>
              </a:extLst>
            </p:cNvPr>
            <p:cNvSpPr/>
            <p:nvPr/>
          </p:nvSpPr>
          <p:spPr>
            <a:xfrm>
              <a:off x="3718315" y="193221"/>
              <a:ext cx="922789" cy="436228"/>
            </a:xfrm>
            <a:prstGeom prst="roundRect">
              <a:avLst/>
            </a:prstGeom>
            <a:grpFill/>
            <a:ln>
              <a:solidFill>
                <a:srgbClr val="FFDE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9" name="TextBox 38">
              <a:hlinkClick r:id="rId8" action="ppaction://hlinksldjump"/>
              <a:extLst>
                <a:ext uri="{FF2B5EF4-FFF2-40B4-BE49-F238E27FC236}">
                  <a16:creationId xmlns:a16="http://schemas.microsoft.com/office/drawing/2014/main" id="{37C73D57-0AC5-4BC1-A0D4-4FDACA3888A9}"/>
                </a:ext>
              </a:extLst>
            </p:cNvPr>
            <p:cNvSpPr txBox="1"/>
            <p:nvPr/>
          </p:nvSpPr>
          <p:spPr>
            <a:xfrm>
              <a:off x="3792672" y="226669"/>
              <a:ext cx="848431" cy="369332"/>
            </a:xfrm>
            <a:prstGeom prst="rect">
              <a:avLst/>
            </a:prstGeom>
            <a:grpFill/>
            <a:ln>
              <a:solidFill>
                <a:srgbClr val="FFDE5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PT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LIVROS</a:t>
              </a:r>
            </a:p>
          </p:txBody>
        </p:sp>
      </p:grpSp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7AA40788-A770-4440-AE7B-7552FCCE03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86697" y="279126"/>
            <a:ext cx="269554" cy="26955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C4214656-D2B0-4378-B7F2-876BA2640CBA}"/>
              </a:ext>
            </a:extLst>
          </p:cNvPr>
          <p:cNvGrpSpPr/>
          <p:nvPr/>
        </p:nvGrpSpPr>
        <p:grpSpPr>
          <a:xfrm>
            <a:off x="6031477" y="191684"/>
            <a:ext cx="1211794" cy="436229"/>
            <a:chOff x="3638927" y="-257655"/>
            <a:chExt cx="922789" cy="436228"/>
          </a:xfrm>
        </p:grpSpPr>
        <p:sp>
          <p:nvSpPr>
            <p:cNvPr id="40" name="Rectangle: Rounded Corners 39">
              <a:hlinkClick r:id="rId10" action="ppaction://hlinksldjump"/>
              <a:extLst>
                <a:ext uri="{FF2B5EF4-FFF2-40B4-BE49-F238E27FC236}">
                  <a16:creationId xmlns:a16="http://schemas.microsoft.com/office/drawing/2014/main" id="{10160FF0-D2FE-48B0-B401-A5C5221F5DAF}"/>
                </a:ext>
              </a:extLst>
            </p:cNvPr>
            <p:cNvSpPr/>
            <p:nvPr/>
          </p:nvSpPr>
          <p:spPr>
            <a:xfrm>
              <a:off x="3638927" y="-257655"/>
              <a:ext cx="922789" cy="43622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23E20B-18A5-419F-8A74-F1A57F86E9F4}"/>
                </a:ext>
              </a:extLst>
            </p:cNvPr>
            <p:cNvSpPr txBox="1"/>
            <p:nvPr/>
          </p:nvSpPr>
          <p:spPr>
            <a:xfrm>
              <a:off x="3691905" y="-223826"/>
              <a:ext cx="869811" cy="319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LIVRARIAS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BB496CC-99FB-46C5-8D26-090608B3658A}"/>
              </a:ext>
            </a:extLst>
          </p:cNvPr>
          <p:cNvSpPr/>
          <p:nvPr/>
        </p:nvSpPr>
        <p:spPr>
          <a:xfrm>
            <a:off x="843171" y="1165860"/>
            <a:ext cx="3431649" cy="4057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dirty="0">
                <a:solidFill>
                  <a:schemeClr val="tx1"/>
                </a:solidFill>
              </a:rPr>
              <a:t>Distrito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Isosceles Triangle 2">
            <a:hlinkClick r:id="rId10" action="ppaction://hlinksldjump"/>
            <a:extLst>
              <a:ext uri="{FF2B5EF4-FFF2-40B4-BE49-F238E27FC236}">
                <a16:creationId xmlns:a16="http://schemas.microsoft.com/office/drawing/2014/main" id="{F1E9A485-CEAB-4769-8161-28D325D69F51}"/>
              </a:ext>
            </a:extLst>
          </p:cNvPr>
          <p:cNvSpPr/>
          <p:nvPr/>
        </p:nvSpPr>
        <p:spPr>
          <a:xfrm rot="10800000">
            <a:off x="3968252" y="1331594"/>
            <a:ext cx="180837" cy="120016"/>
          </a:xfrm>
          <a:prstGeom prst="triangle">
            <a:avLst/>
          </a:prstGeom>
          <a:solidFill>
            <a:srgbClr val="FFD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EA9596B-5B70-4648-9241-3C7337321D1A}"/>
              </a:ext>
            </a:extLst>
          </p:cNvPr>
          <p:cNvGrpSpPr/>
          <p:nvPr/>
        </p:nvGrpSpPr>
        <p:grpSpPr>
          <a:xfrm>
            <a:off x="843170" y="1934527"/>
            <a:ext cx="3431650" cy="2988945"/>
            <a:chOff x="843170" y="1934527"/>
            <a:chExt cx="3431650" cy="298894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681CF8E-D59F-4970-B0D7-C41BF7013751}"/>
                </a:ext>
              </a:extLst>
            </p:cNvPr>
            <p:cNvSpPr/>
            <p:nvPr/>
          </p:nvSpPr>
          <p:spPr>
            <a:xfrm>
              <a:off x="843171" y="1934527"/>
              <a:ext cx="3431649" cy="29889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79DD9B-38CA-47D2-816D-D8A8A4BCCE19}"/>
                </a:ext>
              </a:extLst>
            </p:cNvPr>
            <p:cNvSpPr txBox="1"/>
            <p:nvPr/>
          </p:nvSpPr>
          <p:spPr>
            <a:xfrm>
              <a:off x="843170" y="2065435"/>
              <a:ext cx="34316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2000" dirty="0"/>
                <a:t>Livraria </a:t>
              </a:r>
              <a:r>
                <a:rPr lang="pt-PT" sz="2000" dirty="0" err="1"/>
                <a:t>Book</a:t>
              </a:r>
              <a:r>
                <a:rPr lang="pt-PT" sz="2000" dirty="0"/>
                <a:t> </a:t>
              </a:r>
              <a:r>
                <a:rPr lang="pt-PT" sz="2000" dirty="0" err="1"/>
                <a:t>Riot</a:t>
              </a:r>
              <a:r>
                <a:rPr lang="pt-PT" sz="2000" dirty="0"/>
                <a:t> - Aveiro</a:t>
              </a:r>
              <a:endParaRPr lang="en-US" sz="2000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141C6C7-6798-415C-B4A0-4DC686857454}"/>
                </a:ext>
              </a:extLst>
            </p:cNvPr>
            <p:cNvCxnSpPr>
              <a:cxnSpLocks/>
            </p:cNvCxnSpPr>
            <p:nvPr/>
          </p:nvCxnSpPr>
          <p:spPr>
            <a:xfrm>
              <a:off x="843171" y="2600646"/>
              <a:ext cx="343164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547F6F9-45E0-4B1D-82E1-7DD2280D061B}"/>
                </a:ext>
              </a:extLst>
            </p:cNvPr>
            <p:cNvSpPr txBox="1"/>
            <p:nvPr/>
          </p:nvSpPr>
          <p:spPr>
            <a:xfrm>
              <a:off x="843170" y="2765626"/>
              <a:ext cx="3431649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pt-PT" dirty="0">
                  <a:latin typeface="+mj-lt"/>
                </a:rPr>
                <a:t>Rua dos Combatentes da Grande Guerra 5 e 7</a:t>
              </a:r>
            </a:p>
            <a:p>
              <a:pPr>
                <a:spcBef>
                  <a:spcPts val="600"/>
                </a:spcBef>
              </a:pPr>
              <a:r>
                <a:rPr lang="pt-PT" dirty="0">
                  <a:latin typeface="+mj-lt"/>
                </a:rPr>
                <a:t>3810-087, Aveiro</a:t>
              </a:r>
            </a:p>
            <a:p>
              <a:pPr>
                <a:spcBef>
                  <a:spcPts val="600"/>
                </a:spcBef>
              </a:pPr>
              <a:r>
                <a:rPr lang="pt-PT" dirty="0">
                  <a:latin typeface="+mj-lt"/>
                </a:rPr>
                <a:t>Telefone: 234 455 667</a:t>
              </a:r>
              <a:endParaRPr lang="en-US" dirty="0">
                <a:latin typeface="+mj-lt"/>
              </a:endParaRPr>
            </a:p>
          </p:txBody>
        </p:sp>
        <p:pic>
          <p:nvPicPr>
            <p:cNvPr id="22" name="Graphic 21" descr="Badge Follow">
              <a:extLst>
                <a:ext uri="{FF2B5EF4-FFF2-40B4-BE49-F238E27FC236}">
                  <a16:creationId xmlns:a16="http://schemas.microsoft.com/office/drawing/2014/main" id="{DE2620B3-8BA8-4FB2-B8F9-1137433CA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652345" y="4309417"/>
              <a:ext cx="527364" cy="527364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84E9C1A-88C9-4C51-99A9-9532975506E6}"/>
              </a:ext>
            </a:extLst>
          </p:cNvPr>
          <p:cNvGrpSpPr/>
          <p:nvPr/>
        </p:nvGrpSpPr>
        <p:grpSpPr>
          <a:xfrm>
            <a:off x="4579379" y="1931386"/>
            <a:ext cx="3431650" cy="2988945"/>
            <a:chOff x="843170" y="1934527"/>
            <a:chExt cx="3431650" cy="2988945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F36B0F3-9082-4709-B4E3-8635735F8F64}"/>
                </a:ext>
              </a:extLst>
            </p:cNvPr>
            <p:cNvSpPr/>
            <p:nvPr/>
          </p:nvSpPr>
          <p:spPr>
            <a:xfrm>
              <a:off x="843171" y="1934527"/>
              <a:ext cx="3431649" cy="29889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4D7DB81-60F2-4DE2-89B5-56CD98C3C8BA}"/>
                </a:ext>
              </a:extLst>
            </p:cNvPr>
            <p:cNvSpPr txBox="1"/>
            <p:nvPr/>
          </p:nvSpPr>
          <p:spPr>
            <a:xfrm>
              <a:off x="843170" y="2065435"/>
              <a:ext cx="34316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2000" dirty="0"/>
                <a:t>Livraria </a:t>
              </a:r>
              <a:r>
                <a:rPr lang="pt-PT" sz="2000" dirty="0" err="1"/>
                <a:t>Book</a:t>
              </a:r>
              <a:r>
                <a:rPr lang="pt-PT" sz="2000" dirty="0"/>
                <a:t> </a:t>
              </a:r>
              <a:r>
                <a:rPr lang="pt-PT" sz="2000" dirty="0" err="1"/>
                <a:t>Riot</a:t>
              </a:r>
              <a:r>
                <a:rPr lang="pt-PT" sz="2000" dirty="0"/>
                <a:t> – Braga</a:t>
              </a:r>
              <a:endParaRPr lang="en-US" sz="2000" dirty="0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C5C1F9A-08CF-45F1-80EA-5FF487D9BD53}"/>
                </a:ext>
              </a:extLst>
            </p:cNvPr>
            <p:cNvCxnSpPr>
              <a:cxnSpLocks/>
            </p:cNvCxnSpPr>
            <p:nvPr/>
          </p:nvCxnSpPr>
          <p:spPr>
            <a:xfrm>
              <a:off x="843171" y="2600646"/>
              <a:ext cx="343164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9090152-3DAD-4022-BE0B-1EE43D9787C2}"/>
                </a:ext>
              </a:extLst>
            </p:cNvPr>
            <p:cNvSpPr txBox="1"/>
            <p:nvPr/>
          </p:nvSpPr>
          <p:spPr>
            <a:xfrm>
              <a:off x="843170" y="2765626"/>
              <a:ext cx="3431649" cy="1431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pt-PT" dirty="0">
                  <a:latin typeface="+mj-lt"/>
                </a:rPr>
                <a:t>Loja 8</a:t>
              </a:r>
            </a:p>
            <a:p>
              <a:pPr>
                <a:spcBef>
                  <a:spcPts val="600"/>
                </a:spcBef>
              </a:pPr>
              <a:r>
                <a:rPr lang="pt-PT" dirty="0">
                  <a:latin typeface="+mj-lt"/>
                </a:rPr>
                <a:t>Avenida da Liberdade</a:t>
              </a:r>
            </a:p>
            <a:p>
              <a:pPr>
                <a:spcBef>
                  <a:spcPts val="600"/>
                </a:spcBef>
              </a:pPr>
              <a:r>
                <a:rPr lang="pt-PT" dirty="0">
                  <a:latin typeface="+mj-lt"/>
                </a:rPr>
                <a:t>4710-251, Braga</a:t>
              </a:r>
            </a:p>
            <a:p>
              <a:pPr>
                <a:spcBef>
                  <a:spcPts val="600"/>
                </a:spcBef>
              </a:pPr>
              <a:r>
                <a:rPr lang="pt-PT" dirty="0">
                  <a:latin typeface="+mj-lt"/>
                </a:rPr>
                <a:t>Telefone: 255 566 778</a:t>
              </a:r>
              <a:endParaRPr lang="en-US" dirty="0">
                <a:latin typeface="+mj-lt"/>
              </a:endParaRPr>
            </a:p>
          </p:txBody>
        </p:sp>
        <p:pic>
          <p:nvPicPr>
            <p:cNvPr id="54" name="Graphic 53" descr="Badge Follow">
              <a:extLst>
                <a:ext uri="{FF2B5EF4-FFF2-40B4-BE49-F238E27FC236}">
                  <a16:creationId xmlns:a16="http://schemas.microsoft.com/office/drawing/2014/main" id="{05BD65B3-0030-4FF0-A323-EEBA24D8D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652345" y="4309417"/>
              <a:ext cx="527364" cy="527364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1471235-43AF-4DB3-9F68-9039B6DF9DAF}"/>
              </a:ext>
            </a:extLst>
          </p:cNvPr>
          <p:cNvGrpSpPr/>
          <p:nvPr/>
        </p:nvGrpSpPr>
        <p:grpSpPr>
          <a:xfrm>
            <a:off x="8315588" y="1931386"/>
            <a:ext cx="3431650" cy="2988945"/>
            <a:chOff x="843170" y="1934527"/>
            <a:chExt cx="3431650" cy="2988945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4B1A99E-3A3D-4FC7-8AEA-C8CD62CB9BE0}"/>
                </a:ext>
              </a:extLst>
            </p:cNvPr>
            <p:cNvSpPr/>
            <p:nvPr/>
          </p:nvSpPr>
          <p:spPr>
            <a:xfrm>
              <a:off x="843171" y="1934527"/>
              <a:ext cx="3431649" cy="29889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A9E9416-F8EB-46BB-A9F8-DAAB65F022A6}"/>
                </a:ext>
              </a:extLst>
            </p:cNvPr>
            <p:cNvSpPr txBox="1"/>
            <p:nvPr/>
          </p:nvSpPr>
          <p:spPr>
            <a:xfrm>
              <a:off x="843170" y="2065435"/>
              <a:ext cx="34316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2000" dirty="0"/>
                <a:t>Livraria </a:t>
              </a:r>
              <a:r>
                <a:rPr lang="pt-PT" sz="2000" dirty="0" err="1"/>
                <a:t>Book</a:t>
              </a:r>
              <a:r>
                <a:rPr lang="pt-PT" sz="2000" dirty="0"/>
                <a:t> </a:t>
              </a:r>
              <a:r>
                <a:rPr lang="pt-PT" sz="2000" dirty="0" err="1"/>
                <a:t>Riot</a:t>
              </a:r>
              <a:r>
                <a:rPr lang="pt-PT" sz="2000" dirty="0"/>
                <a:t> - Barcelos</a:t>
              </a:r>
              <a:endParaRPr lang="en-US" sz="2000" dirty="0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8DB78F0-AD86-46B1-8841-17C364B5EE1F}"/>
                </a:ext>
              </a:extLst>
            </p:cNvPr>
            <p:cNvCxnSpPr>
              <a:cxnSpLocks/>
            </p:cNvCxnSpPr>
            <p:nvPr/>
          </p:nvCxnSpPr>
          <p:spPr>
            <a:xfrm>
              <a:off x="843171" y="2600646"/>
              <a:ext cx="343164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02323FC-3393-4A43-9B3B-86C0C1990BB5}"/>
                </a:ext>
              </a:extLst>
            </p:cNvPr>
            <p:cNvSpPr txBox="1"/>
            <p:nvPr/>
          </p:nvSpPr>
          <p:spPr>
            <a:xfrm>
              <a:off x="843170" y="2765626"/>
              <a:ext cx="343164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pt-PT" dirty="0">
                  <a:latin typeface="+mj-lt"/>
                </a:rPr>
                <a:t>Largo Doutor José Novais n.º 5</a:t>
              </a:r>
            </a:p>
            <a:p>
              <a:pPr>
                <a:spcBef>
                  <a:spcPts val="600"/>
                </a:spcBef>
              </a:pPr>
              <a:r>
                <a:rPr lang="pt-PT" dirty="0">
                  <a:latin typeface="+mj-lt"/>
                </a:rPr>
                <a:t>4750-310, Barcelos</a:t>
              </a:r>
            </a:p>
            <a:p>
              <a:pPr>
                <a:spcBef>
                  <a:spcPts val="600"/>
                </a:spcBef>
              </a:pPr>
              <a:r>
                <a:rPr lang="pt-PT" dirty="0">
                  <a:latin typeface="+mj-lt"/>
                </a:rPr>
                <a:t>Telefone: 253 445 667</a:t>
              </a:r>
              <a:endParaRPr lang="en-US" dirty="0">
                <a:latin typeface="+mj-lt"/>
              </a:endParaRPr>
            </a:p>
          </p:txBody>
        </p:sp>
        <p:pic>
          <p:nvPicPr>
            <p:cNvPr id="60" name="Graphic 59" descr="Badge Follow">
              <a:extLst>
                <a:ext uri="{FF2B5EF4-FFF2-40B4-BE49-F238E27FC236}">
                  <a16:creationId xmlns:a16="http://schemas.microsoft.com/office/drawing/2014/main" id="{2AB3FE81-D1A5-4FDB-84AE-1F5AA6089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652345" y="4309417"/>
              <a:ext cx="527364" cy="527364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5CBD0D0D-0E25-4946-975C-0CF609549654}"/>
              </a:ext>
            </a:extLst>
          </p:cNvPr>
          <p:cNvSpPr/>
          <p:nvPr/>
        </p:nvSpPr>
        <p:spPr>
          <a:xfrm>
            <a:off x="843170" y="1571625"/>
            <a:ext cx="3431649" cy="36752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pt-PT" dirty="0">
                <a:solidFill>
                  <a:schemeClr val="tx1"/>
                </a:solidFill>
              </a:rPr>
              <a:t>Aveiro</a:t>
            </a:r>
          </a:p>
          <a:p>
            <a:pPr>
              <a:spcBef>
                <a:spcPts val="600"/>
              </a:spcBef>
            </a:pPr>
            <a:r>
              <a:rPr lang="pt-PT" dirty="0">
                <a:solidFill>
                  <a:schemeClr val="tx1"/>
                </a:solidFill>
              </a:rPr>
              <a:t>Braga</a:t>
            </a:r>
          </a:p>
          <a:p>
            <a:pPr>
              <a:spcBef>
                <a:spcPts val="600"/>
              </a:spcBef>
            </a:pPr>
            <a:r>
              <a:rPr lang="pt-PT" dirty="0">
                <a:solidFill>
                  <a:schemeClr val="tx1"/>
                </a:solidFill>
              </a:rPr>
              <a:t>Castelo Branco</a:t>
            </a:r>
          </a:p>
          <a:p>
            <a:pPr>
              <a:spcBef>
                <a:spcPts val="600"/>
              </a:spcBef>
            </a:pPr>
            <a:r>
              <a:rPr lang="pt-PT" dirty="0">
                <a:solidFill>
                  <a:schemeClr val="tx1"/>
                </a:solidFill>
              </a:rPr>
              <a:t>Coimbra</a:t>
            </a:r>
          </a:p>
          <a:p>
            <a:pPr>
              <a:spcBef>
                <a:spcPts val="600"/>
              </a:spcBef>
            </a:pPr>
            <a:r>
              <a:rPr lang="pt-PT" dirty="0">
                <a:solidFill>
                  <a:schemeClr val="tx1"/>
                </a:solidFill>
              </a:rPr>
              <a:t>Faro</a:t>
            </a:r>
          </a:p>
          <a:p>
            <a:pPr>
              <a:spcBef>
                <a:spcPts val="600"/>
              </a:spcBef>
            </a:pPr>
            <a:r>
              <a:rPr lang="pt-PT" dirty="0">
                <a:solidFill>
                  <a:schemeClr val="tx1"/>
                </a:solidFill>
              </a:rPr>
              <a:t>Guarda</a:t>
            </a:r>
          </a:p>
          <a:p>
            <a:pPr>
              <a:spcBef>
                <a:spcPts val="600"/>
              </a:spcBef>
            </a:pPr>
            <a:r>
              <a:rPr lang="pt-PT" dirty="0">
                <a:solidFill>
                  <a:schemeClr val="tx1"/>
                </a:solidFill>
              </a:rPr>
              <a:t>Ilha da Madeira</a:t>
            </a:r>
          </a:p>
          <a:p>
            <a:pPr>
              <a:spcBef>
                <a:spcPts val="600"/>
              </a:spcBef>
            </a:pPr>
            <a:r>
              <a:rPr lang="pt-PT" dirty="0">
                <a:solidFill>
                  <a:schemeClr val="tx1"/>
                </a:solidFill>
              </a:rPr>
              <a:t>Leiria</a:t>
            </a:r>
          </a:p>
          <a:p>
            <a:pPr>
              <a:spcBef>
                <a:spcPts val="600"/>
              </a:spcBef>
            </a:pPr>
            <a:r>
              <a:rPr lang="pt-PT" dirty="0">
                <a:solidFill>
                  <a:schemeClr val="tx1"/>
                </a:solidFill>
              </a:rPr>
              <a:t>Lisboa</a:t>
            </a:r>
          </a:p>
          <a:p>
            <a:pPr>
              <a:spcBef>
                <a:spcPts val="600"/>
              </a:spcBef>
            </a:pPr>
            <a:r>
              <a:rPr lang="pt-PT" dirty="0">
                <a:solidFill>
                  <a:schemeClr val="tx1"/>
                </a:solidFill>
              </a:rPr>
              <a:t>Porto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EF30776-05BF-4818-B502-956FE0562FA1}"/>
              </a:ext>
            </a:extLst>
          </p:cNvPr>
          <p:cNvSpPr/>
          <p:nvPr/>
        </p:nvSpPr>
        <p:spPr>
          <a:xfrm>
            <a:off x="4089081" y="1611127"/>
            <a:ext cx="120015" cy="3567459"/>
          </a:xfrm>
          <a:prstGeom prst="roundRect">
            <a:avLst/>
          </a:prstGeom>
          <a:solidFill>
            <a:srgbClr val="EFF0F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4A3FDE3F-4FE3-4AB0-B098-86FA86F81910}"/>
              </a:ext>
            </a:extLst>
          </p:cNvPr>
          <p:cNvSpPr/>
          <p:nvPr/>
        </p:nvSpPr>
        <p:spPr>
          <a:xfrm>
            <a:off x="4116022" y="3622566"/>
            <a:ext cx="63687" cy="884509"/>
          </a:xfrm>
          <a:prstGeom prst="roundRect">
            <a:avLst/>
          </a:prstGeom>
          <a:solidFill>
            <a:srgbClr val="E1E2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E06A3C56-5682-4A32-9E62-A97A362F08D5}"/>
              </a:ext>
            </a:extLst>
          </p:cNvPr>
          <p:cNvSpPr/>
          <p:nvPr/>
        </p:nvSpPr>
        <p:spPr>
          <a:xfrm>
            <a:off x="891540" y="2011679"/>
            <a:ext cx="3131818" cy="3993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hlinkClick r:id="rId10" action="ppaction://hlinksldjump"/>
            <a:extLst>
              <a:ext uri="{FF2B5EF4-FFF2-40B4-BE49-F238E27FC236}">
                <a16:creationId xmlns:a16="http://schemas.microsoft.com/office/drawing/2014/main" id="{5DB2B41C-3598-4FE4-BEE4-AED5FAE11F54}"/>
              </a:ext>
            </a:extLst>
          </p:cNvPr>
          <p:cNvSpPr/>
          <p:nvPr/>
        </p:nvSpPr>
        <p:spPr>
          <a:xfrm>
            <a:off x="891540" y="1224973"/>
            <a:ext cx="962406" cy="302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Graphic 61" descr="Cursor">
            <a:extLst>
              <a:ext uri="{FF2B5EF4-FFF2-40B4-BE49-F238E27FC236}">
                <a16:creationId xmlns:a16="http://schemas.microsoft.com/office/drawing/2014/main" id="{DCCD7440-FEA4-4A7E-A8B3-F9A095791C4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395662" y="2173609"/>
            <a:ext cx="540730" cy="540730"/>
          </a:xfrm>
          <a:prstGeom prst="rect">
            <a:avLst/>
          </a:prstGeom>
        </p:spPr>
      </p:pic>
      <p:sp>
        <p:nvSpPr>
          <p:cNvPr id="63" name="TextBox 62">
            <a:hlinkClick r:id="rId17" action="ppaction://hlinksldjump"/>
            <a:extLst>
              <a:ext uri="{FF2B5EF4-FFF2-40B4-BE49-F238E27FC236}">
                <a16:creationId xmlns:a16="http://schemas.microsoft.com/office/drawing/2014/main" id="{6223966E-979D-42FC-9DE0-8594A034D364}"/>
              </a:ext>
            </a:extLst>
          </p:cNvPr>
          <p:cNvSpPr txBox="1"/>
          <p:nvPr/>
        </p:nvSpPr>
        <p:spPr>
          <a:xfrm>
            <a:off x="7416504" y="226669"/>
            <a:ext cx="130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SOBRE NÓS</a:t>
            </a:r>
          </a:p>
        </p:txBody>
      </p:sp>
      <p:pic>
        <p:nvPicPr>
          <p:cNvPr id="64" name="Picture 63" descr="A close up of a logo&#10;&#10;Description automatically generated">
            <a:extLst>
              <a:ext uri="{FF2B5EF4-FFF2-40B4-BE49-F238E27FC236}">
                <a16:creationId xmlns:a16="http://schemas.microsoft.com/office/drawing/2014/main" id="{9EA57349-0716-439A-B4AD-F527B80321C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371" y="290250"/>
            <a:ext cx="261347" cy="26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25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71BE32-C23D-4C98-AE3D-A136DE0AEB74}"/>
              </a:ext>
            </a:extLst>
          </p:cNvPr>
          <p:cNvSpPr/>
          <p:nvPr/>
        </p:nvSpPr>
        <p:spPr>
          <a:xfrm>
            <a:off x="0" y="-1"/>
            <a:ext cx="12192000" cy="745994"/>
          </a:xfrm>
          <a:prstGeom prst="rect">
            <a:avLst/>
          </a:prstGeom>
          <a:solidFill>
            <a:srgbClr val="FFDE59"/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5E7F670-0E51-499E-A2A7-4ABED26317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" t="26711" r="-271" b="30225"/>
          <a:stretch/>
        </p:blipFill>
        <p:spPr>
          <a:xfrm>
            <a:off x="843171" y="39642"/>
            <a:ext cx="1600926" cy="689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49C3D8-57FF-4E4A-A68F-D6BC3FF3E402}"/>
              </a:ext>
            </a:extLst>
          </p:cNvPr>
          <p:cNvSpPr txBox="1"/>
          <p:nvPr/>
        </p:nvSpPr>
        <p:spPr>
          <a:xfrm>
            <a:off x="7617610" y="226669"/>
            <a:ext cx="1512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9CE2292-5870-4135-914D-439798E0A6D2}"/>
              </a:ext>
            </a:extLst>
          </p:cNvPr>
          <p:cNvGrpSpPr/>
          <p:nvPr/>
        </p:nvGrpSpPr>
        <p:grpSpPr>
          <a:xfrm>
            <a:off x="3718315" y="193221"/>
            <a:ext cx="922789" cy="436228"/>
            <a:chOff x="3718315" y="193221"/>
            <a:chExt cx="922789" cy="436228"/>
          </a:xfrm>
          <a:solidFill>
            <a:srgbClr val="FFDE59"/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FBF59D0-3AB8-476B-9CEF-7AAAB60A8AE5}"/>
                </a:ext>
              </a:extLst>
            </p:cNvPr>
            <p:cNvSpPr/>
            <p:nvPr/>
          </p:nvSpPr>
          <p:spPr>
            <a:xfrm>
              <a:off x="3718315" y="193221"/>
              <a:ext cx="922789" cy="436228"/>
            </a:xfrm>
            <a:prstGeom prst="roundRect">
              <a:avLst/>
            </a:prstGeom>
            <a:grpFill/>
            <a:ln>
              <a:solidFill>
                <a:srgbClr val="FFDE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hlinkClick r:id="rId3" action="ppaction://hlinksldjump"/>
              <a:extLst>
                <a:ext uri="{FF2B5EF4-FFF2-40B4-BE49-F238E27FC236}">
                  <a16:creationId xmlns:a16="http://schemas.microsoft.com/office/drawing/2014/main" id="{115DC29B-9CDE-402F-ABA9-6805BE50845A}"/>
                </a:ext>
              </a:extLst>
            </p:cNvPr>
            <p:cNvSpPr txBox="1"/>
            <p:nvPr/>
          </p:nvSpPr>
          <p:spPr>
            <a:xfrm>
              <a:off x="3792673" y="226669"/>
              <a:ext cx="786706" cy="369332"/>
            </a:xfrm>
            <a:prstGeom prst="rect">
              <a:avLst/>
            </a:prstGeom>
            <a:grpFill/>
            <a:ln>
              <a:solidFill>
                <a:srgbClr val="FFDE5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PT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HOME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17C8445B-7EBA-43CC-A70A-5B8CBC5E87E1}"/>
              </a:ext>
            </a:extLst>
          </p:cNvPr>
          <p:cNvSpPr/>
          <p:nvPr/>
        </p:nvSpPr>
        <p:spPr>
          <a:xfrm>
            <a:off x="0" y="6072508"/>
            <a:ext cx="12192000" cy="78549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4566F5-C22F-48DC-B0EB-B925745C34CF}"/>
              </a:ext>
            </a:extLst>
          </p:cNvPr>
          <p:cNvSpPr txBox="1"/>
          <p:nvPr/>
        </p:nvSpPr>
        <p:spPr>
          <a:xfrm>
            <a:off x="4745194" y="6648855"/>
            <a:ext cx="3167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1"/>
                </a:solidFill>
              </a:rPr>
              <a:t> ©2020 All rights reserved | Book Riot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7DC571-D8B9-4A93-8D54-22478974F4CA}"/>
              </a:ext>
            </a:extLst>
          </p:cNvPr>
          <p:cNvSpPr txBox="1"/>
          <p:nvPr/>
        </p:nvSpPr>
        <p:spPr>
          <a:xfrm>
            <a:off x="9841062" y="6081478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CONTACTO</a:t>
            </a:r>
          </a:p>
        </p:txBody>
      </p:sp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DCEE0CA-56B4-4A52-929E-41934AFB1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058" y="6376200"/>
            <a:ext cx="202588" cy="202588"/>
          </a:xfrm>
          <a:prstGeom prst="rect">
            <a:avLst/>
          </a:prstGeom>
        </p:spPr>
      </p:pic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A219D6B4-DF36-4216-A640-EA83B0D0AE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058" y="6619047"/>
            <a:ext cx="202586" cy="20258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9FBFB8-6499-421C-824C-456FD04C9B93}"/>
              </a:ext>
            </a:extLst>
          </p:cNvPr>
          <p:cNvCxnSpPr>
            <a:cxnSpLocks/>
          </p:cNvCxnSpPr>
          <p:nvPr/>
        </p:nvCxnSpPr>
        <p:spPr>
          <a:xfrm>
            <a:off x="9935932" y="6343756"/>
            <a:ext cx="964734" cy="8388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BA089A-9087-4B38-934E-5D4F7463FD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245" y="6374370"/>
            <a:ext cx="237755" cy="237755"/>
          </a:xfrm>
          <a:prstGeom prst="rect">
            <a:avLst/>
          </a:prstGeom>
        </p:spPr>
      </p:pic>
      <p:pic>
        <p:nvPicPr>
          <p:cNvPr id="36" name="Picture 35" descr="A picture containing drawing&#10;&#10;Description automatically generated">
            <a:extLst>
              <a:ext uri="{FF2B5EF4-FFF2-40B4-BE49-F238E27FC236}">
                <a16:creationId xmlns:a16="http://schemas.microsoft.com/office/drawing/2014/main" id="{279DBE4F-1809-4A79-BAD7-95DF12FCE2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878" y="6374369"/>
            <a:ext cx="237755" cy="23775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0A4B33D-68B3-492F-B2D7-20EE057A86BE}"/>
              </a:ext>
            </a:extLst>
          </p:cNvPr>
          <p:cNvSpPr txBox="1"/>
          <p:nvPr/>
        </p:nvSpPr>
        <p:spPr>
          <a:xfrm>
            <a:off x="122656" y="6055775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LINKS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C3DBA0F-C164-4E13-B72A-66F721D7E3D6}"/>
              </a:ext>
            </a:extLst>
          </p:cNvPr>
          <p:cNvCxnSpPr>
            <a:cxnSpLocks/>
          </p:cNvCxnSpPr>
          <p:nvPr/>
        </p:nvCxnSpPr>
        <p:spPr>
          <a:xfrm>
            <a:off x="204620" y="6293010"/>
            <a:ext cx="537017" cy="0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6F174C8-3A37-48AB-B48A-C26EFFD986DB}"/>
              </a:ext>
            </a:extLst>
          </p:cNvPr>
          <p:cNvSpPr txBox="1"/>
          <p:nvPr/>
        </p:nvSpPr>
        <p:spPr>
          <a:xfrm>
            <a:off x="122656" y="6332734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HOME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A99799-BF7A-4262-832E-B4756CEB2934}"/>
              </a:ext>
            </a:extLst>
          </p:cNvPr>
          <p:cNvSpPr txBox="1"/>
          <p:nvPr/>
        </p:nvSpPr>
        <p:spPr>
          <a:xfrm>
            <a:off x="122656" y="6485227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LIVROS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575045-48E3-436B-95E8-7FFF603D7017}"/>
              </a:ext>
            </a:extLst>
          </p:cNvPr>
          <p:cNvSpPr txBox="1"/>
          <p:nvPr/>
        </p:nvSpPr>
        <p:spPr>
          <a:xfrm>
            <a:off x="128530" y="6627058"/>
            <a:ext cx="12671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LIVRARIAS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10873F2-DC9E-4F96-A315-43BCED7641C0}"/>
              </a:ext>
            </a:extLst>
          </p:cNvPr>
          <p:cNvSpPr txBox="1"/>
          <p:nvPr/>
        </p:nvSpPr>
        <p:spPr>
          <a:xfrm>
            <a:off x="9872139" y="6374369"/>
            <a:ext cx="10923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>
                <a:solidFill>
                  <a:schemeClr val="bg1"/>
                </a:solidFill>
              </a:rPr>
              <a:t>+351 926985697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3740D9-71C4-417E-8BB3-7EB984C950F9}"/>
              </a:ext>
            </a:extLst>
          </p:cNvPr>
          <p:cNvSpPr txBox="1"/>
          <p:nvPr/>
        </p:nvSpPr>
        <p:spPr>
          <a:xfrm>
            <a:off x="9875869" y="6604800"/>
            <a:ext cx="11985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u="sng" dirty="0">
                <a:solidFill>
                  <a:schemeClr val="bg1"/>
                </a:solidFill>
              </a:rPr>
              <a:t>bookriot@gmail.com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EBD6040-DEA6-4414-AE97-F54443A302F2}"/>
              </a:ext>
            </a:extLst>
          </p:cNvPr>
          <p:cNvGrpSpPr/>
          <p:nvPr/>
        </p:nvGrpSpPr>
        <p:grpSpPr>
          <a:xfrm>
            <a:off x="4935456" y="193221"/>
            <a:ext cx="922789" cy="436228"/>
            <a:chOff x="3718315" y="193221"/>
            <a:chExt cx="922789" cy="436228"/>
          </a:xfrm>
          <a:solidFill>
            <a:srgbClr val="FFDE59"/>
          </a:solidFill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41B8110B-8F79-401F-8125-C230DB677549}"/>
                </a:ext>
              </a:extLst>
            </p:cNvPr>
            <p:cNvSpPr/>
            <p:nvPr/>
          </p:nvSpPr>
          <p:spPr>
            <a:xfrm>
              <a:off x="3718315" y="193221"/>
              <a:ext cx="922789" cy="436228"/>
            </a:xfrm>
            <a:prstGeom prst="roundRect">
              <a:avLst/>
            </a:prstGeom>
            <a:grpFill/>
            <a:ln>
              <a:solidFill>
                <a:srgbClr val="FFDE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9" name="TextBox 38">
              <a:hlinkClick r:id="rId8" action="ppaction://hlinksldjump"/>
              <a:extLst>
                <a:ext uri="{FF2B5EF4-FFF2-40B4-BE49-F238E27FC236}">
                  <a16:creationId xmlns:a16="http://schemas.microsoft.com/office/drawing/2014/main" id="{37C73D57-0AC5-4BC1-A0D4-4FDACA3888A9}"/>
                </a:ext>
              </a:extLst>
            </p:cNvPr>
            <p:cNvSpPr txBox="1"/>
            <p:nvPr/>
          </p:nvSpPr>
          <p:spPr>
            <a:xfrm>
              <a:off x="3792672" y="226669"/>
              <a:ext cx="848431" cy="369332"/>
            </a:xfrm>
            <a:prstGeom prst="rect">
              <a:avLst/>
            </a:prstGeom>
            <a:grpFill/>
            <a:ln>
              <a:solidFill>
                <a:srgbClr val="FFDE5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PT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LIVROS</a:t>
              </a:r>
            </a:p>
          </p:txBody>
        </p:sp>
      </p:grpSp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7AA40788-A770-4440-AE7B-7552FCCE03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86697" y="279126"/>
            <a:ext cx="269554" cy="26955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C4214656-D2B0-4378-B7F2-876BA2640CBA}"/>
              </a:ext>
            </a:extLst>
          </p:cNvPr>
          <p:cNvGrpSpPr/>
          <p:nvPr/>
        </p:nvGrpSpPr>
        <p:grpSpPr>
          <a:xfrm>
            <a:off x="6031477" y="191684"/>
            <a:ext cx="1211794" cy="436229"/>
            <a:chOff x="3638927" y="-257655"/>
            <a:chExt cx="922789" cy="436228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10160FF0-D2FE-48B0-B401-A5C5221F5DAF}"/>
                </a:ext>
              </a:extLst>
            </p:cNvPr>
            <p:cNvSpPr/>
            <p:nvPr/>
          </p:nvSpPr>
          <p:spPr>
            <a:xfrm>
              <a:off x="3638927" y="-257655"/>
              <a:ext cx="922789" cy="43622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TextBox 40">
              <a:hlinkClick r:id="rId10" action="ppaction://hlinksldjump"/>
              <a:extLst>
                <a:ext uri="{FF2B5EF4-FFF2-40B4-BE49-F238E27FC236}">
                  <a16:creationId xmlns:a16="http://schemas.microsoft.com/office/drawing/2014/main" id="{D823E20B-18A5-419F-8A74-F1A57F86E9F4}"/>
                </a:ext>
              </a:extLst>
            </p:cNvPr>
            <p:cNvSpPr txBox="1"/>
            <p:nvPr/>
          </p:nvSpPr>
          <p:spPr>
            <a:xfrm>
              <a:off x="3691905" y="-223826"/>
              <a:ext cx="869811" cy="319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LIVRARIAS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BB496CC-99FB-46C5-8D26-090608B3658A}"/>
              </a:ext>
            </a:extLst>
          </p:cNvPr>
          <p:cNvSpPr/>
          <p:nvPr/>
        </p:nvSpPr>
        <p:spPr>
          <a:xfrm>
            <a:off x="843171" y="1165860"/>
            <a:ext cx="3431649" cy="4057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dirty="0">
                <a:solidFill>
                  <a:schemeClr val="tx1"/>
                </a:solidFill>
              </a:rPr>
              <a:t>Braga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Isosceles Triangle 2">
            <a:hlinkClick r:id="rId11" action="ppaction://hlinksldjump"/>
            <a:extLst>
              <a:ext uri="{FF2B5EF4-FFF2-40B4-BE49-F238E27FC236}">
                <a16:creationId xmlns:a16="http://schemas.microsoft.com/office/drawing/2014/main" id="{F1E9A485-CEAB-4769-8161-28D325D69F51}"/>
              </a:ext>
            </a:extLst>
          </p:cNvPr>
          <p:cNvSpPr/>
          <p:nvPr/>
        </p:nvSpPr>
        <p:spPr>
          <a:xfrm rot="10800000">
            <a:off x="3968252" y="1331594"/>
            <a:ext cx="180837" cy="120016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84E9C1A-88C9-4C51-99A9-9532975506E6}"/>
              </a:ext>
            </a:extLst>
          </p:cNvPr>
          <p:cNvGrpSpPr/>
          <p:nvPr/>
        </p:nvGrpSpPr>
        <p:grpSpPr>
          <a:xfrm>
            <a:off x="843170" y="1920272"/>
            <a:ext cx="3431650" cy="2988945"/>
            <a:chOff x="843170" y="1934527"/>
            <a:chExt cx="3431650" cy="2988945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F36B0F3-9082-4709-B4E3-8635735F8F64}"/>
                </a:ext>
              </a:extLst>
            </p:cNvPr>
            <p:cNvSpPr/>
            <p:nvPr/>
          </p:nvSpPr>
          <p:spPr>
            <a:xfrm>
              <a:off x="843171" y="1934527"/>
              <a:ext cx="3431649" cy="29889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4D7DB81-60F2-4DE2-89B5-56CD98C3C8BA}"/>
                </a:ext>
              </a:extLst>
            </p:cNvPr>
            <p:cNvSpPr txBox="1"/>
            <p:nvPr/>
          </p:nvSpPr>
          <p:spPr>
            <a:xfrm>
              <a:off x="843170" y="2065435"/>
              <a:ext cx="34316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2000" dirty="0"/>
                <a:t>Livraria </a:t>
              </a:r>
              <a:r>
                <a:rPr lang="pt-PT" sz="2000" dirty="0" err="1"/>
                <a:t>Book</a:t>
              </a:r>
              <a:r>
                <a:rPr lang="pt-PT" sz="2000" dirty="0"/>
                <a:t> </a:t>
              </a:r>
              <a:r>
                <a:rPr lang="pt-PT" sz="2000" dirty="0" err="1"/>
                <a:t>Riot</a:t>
              </a:r>
              <a:r>
                <a:rPr lang="pt-PT" sz="2000" dirty="0"/>
                <a:t> – Braga</a:t>
              </a:r>
              <a:endParaRPr lang="en-US" sz="2000" dirty="0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C5C1F9A-08CF-45F1-80EA-5FF487D9BD53}"/>
                </a:ext>
              </a:extLst>
            </p:cNvPr>
            <p:cNvCxnSpPr>
              <a:cxnSpLocks/>
            </p:cNvCxnSpPr>
            <p:nvPr/>
          </p:nvCxnSpPr>
          <p:spPr>
            <a:xfrm>
              <a:off x="843171" y="2600646"/>
              <a:ext cx="343164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9090152-3DAD-4022-BE0B-1EE43D9787C2}"/>
                </a:ext>
              </a:extLst>
            </p:cNvPr>
            <p:cNvSpPr txBox="1"/>
            <p:nvPr/>
          </p:nvSpPr>
          <p:spPr>
            <a:xfrm>
              <a:off x="843170" y="2765626"/>
              <a:ext cx="3431649" cy="1431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pt-PT" dirty="0">
                  <a:latin typeface="+mj-lt"/>
                </a:rPr>
                <a:t>Loja 8</a:t>
              </a:r>
            </a:p>
            <a:p>
              <a:pPr>
                <a:spcBef>
                  <a:spcPts val="600"/>
                </a:spcBef>
              </a:pPr>
              <a:r>
                <a:rPr lang="pt-PT" dirty="0">
                  <a:latin typeface="+mj-lt"/>
                </a:rPr>
                <a:t>Avenida da Liberdade</a:t>
              </a:r>
            </a:p>
            <a:p>
              <a:pPr>
                <a:spcBef>
                  <a:spcPts val="600"/>
                </a:spcBef>
              </a:pPr>
              <a:r>
                <a:rPr lang="pt-PT" dirty="0">
                  <a:latin typeface="+mj-lt"/>
                </a:rPr>
                <a:t>4710-251, Braga</a:t>
              </a:r>
            </a:p>
            <a:p>
              <a:pPr>
                <a:spcBef>
                  <a:spcPts val="600"/>
                </a:spcBef>
              </a:pPr>
              <a:r>
                <a:rPr lang="pt-PT" dirty="0">
                  <a:latin typeface="+mj-lt"/>
                </a:rPr>
                <a:t>Telefone: 255 566 778</a:t>
              </a:r>
              <a:endParaRPr lang="en-US" dirty="0">
                <a:latin typeface="+mj-lt"/>
              </a:endParaRPr>
            </a:p>
          </p:txBody>
        </p:sp>
        <p:pic>
          <p:nvPicPr>
            <p:cNvPr id="54" name="Graphic 53" descr="Badge Follow">
              <a:extLst>
                <a:ext uri="{FF2B5EF4-FFF2-40B4-BE49-F238E27FC236}">
                  <a16:creationId xmlns:a16="http://schemas.microsoft.com/office/drawing/2014/main" id="{05BD65B3-0030-4FF0-A323-EEBA24D8D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652345" y="4309417"/>
              <a:ext cx="527364" cy="527364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1471235-43AF-4DB3-9F68-9039B6DF9DAF}"/>
              </a:ext>
            </a:extLst>
          </p:cNvPr>
          <p:cNvGrpSpPr/>
          <p:nvPr/>
        </p:nvGrpSpPr>
        <p:grpSpPr>
          <a:xfrm>
            <a:off x="4579379" y="1920272"/>
            <a:ext cx="3431650" cy="2988945"/>
            <a:chOff x="843170" y="1934527"/>
            <a:chExt cx="3431650" cy="2988945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4B1A99E-3A3D-4FC7-8AEA-C8CD62CB9BE0}"/>
                </a:ext>
              </a:extLst>
            </p:cNvPr>
            <p:cNvSpPr/>
            <p:nvPr/>
          </p:nvSpPr>
          <p:spPr>
            <a:xfrm>
              <a:off x="843171" y="1934527"/>
              <a:ext cx="3431649" cy="29889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A9E9416-F8EB-46BB-A9F8-DAAB65F022A6}"/>
                </a:ext>
              </a:extLst>
            </p:cNvPr>
            <p:cNvSpPr txBox="1"/>
            <p:nvPr/>
          </p:nvSpPr>
          <p:spPr>
            <a:xfrm>
              <a:off x="843170" y="2065435"/>
              <a:ext cx="34316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2000" dirty="0"/>
                <a:t>Livraria </a:t>
              </a:r>
              <a:r>
                <a:rPr lang="pt-PT" sz="2000" dirty="0" err="1"/>
                <a:t>Book</a:t>
              </a:r>
              <a:r>
                <a:rPr lang="pt-PT" sz="2000" dirty="0"/>
                <a:t> </a:t>
              </a:r>
              <a:r>
                <a:rPr lang="pt-PT" sz="2000" dirty="0" err="1"/>
                <a:t>Riot</a:t>
              </a:r>
              <a:r>
                <a:rPr lang="pt-PT" sz="2000" dirty="0"/>
                <a:t> - Barcelos</a:t>
              </a:r>
              <a:endParaRPr lang="en-US" sz="2000" dirty="0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8DB78F0-AD86-46B1-8841-17C364B5EE1F}"/>
                </a:ext>
              </a:extLst>
            </p:cNvPr>
            <p:cNvCxnSpPr>
              <a:cxnSpLocks/>
            </p:cNvCxnSpPr>
            <p:nvPr/>
          </p:nvCxnSpPr>
          <p:spPr>
            <a:xfrm>
              <a:off x="843171" y="2600646"/>
              <a:ext cx="343164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02323FC-3393-4A43-9B3B-86C0C1990BB5}"/>
                </a:ext>
              </a:extLst>
            </p:cNvPr>
            <p:cNvSpPr txBox="1"/>
            <p:nvPr/>
          </p:nvSpPr>
          <p:spPr>
            <a:xfrm>
              <a:off x="843170" y="2765626"/>
              <a:ext cx="343164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pt-PT" dirty="0">
                  <a:latin typeface="+mj-lt"/>
                </a:rPr>
                <a:t>Largo Doutor José Novais n.º 5</a:t>
              </a:r>
            </a:p>
            <a:p>
              <a:pPr>
                <a:spcBef>
                  <a:spcPts val="600"/>
                </a:spcBef>
              </a:pPr>
              <a:r>
                <a:rPr lang="pt-PT" dirty="0">
                  <a:latin typeface="+mj-lt"/>
                </a:rPr>
                <a:t>4750-310, Barcelos</a:t>
              </a:r>
            </a:p>
            <a:p>
              <a:pPr>
                <a:spcBef>
                  <a:spcPts val="600"/>
                </a:spcBef>
              </a:pPr>
              <a:r>
                <a:rPr lang="pt-PT" dirty="0">
                  <a:latin typeface="+mj-lt"/>
                </a:rPr>
                <a:t>Telefone: 253 445 667</a:t>
              </a:r>
              <a:endParaRPr lang="en-US" dirty="0">
                <a:latin typeface="+mj-lt"/>
              </a:endParaRPr>
            </a:p>
          </p:txBody>
        </p:sp>
        <p:pic>
          <p:nvPicPr>
            <p:cNvPr id="60" name="Graphic 59" descr="Badge Follow">
              <a:extLst>
                <a:ext uri="{FF2B5EF4-FFF2-40B4-BE49-F238E27FC236}">
                  <a16:creationId xmlns:a16="http://schemas.microsoft.com/office/drawing/2014/main" id="{2AB3FE81-D1A5-4FDB-84AE-1F5AA6089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652345" y="4309417"/>
              <a:ext cx="527364" cy="527364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B40A687-7D21-470A-A3CC-999F053E1C02}"/>
              </a:ext>
            </a:extLst>
          </p:cNvPr>
          <p:cNvGrpSpPr/>
          <p:nvPr/>
        </p:nvGrpSpPr>
        <p:grpSpPr>
          <a:xfrm>
            <a:off x="8315588" y="1920271"/>
            <a:ext cx="3431650" cy="2988945"/>
            <a:chOff x="843170" y="1934527"/>
            <a:chExt cx="3431650" cy="2988945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2D9CEC0-CA25-4435-AF27-4DF2DF31BDEC}"/>
                </a:ext>
              </a:extLst>
            </p:cNvPr>
            <p:cNvSpPr/>
            <p:nvPr/>
          </p:nvSpPr>
          <p:spPr>
            <a:xfrm>
              <a:off x="843171" y="1934527"/>
              <a:ext cx="3431649" cy="29889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0397CC2-D9A0-4876-8040-58C560E7B13F}"/>
                </a:ext>
              </a:extLst>
            </p:cNvPr>
            <p:cNvSpPr txBox="1"/>
            <p:nvPr/>
          </p:nvSpPr>
          <p:spPr>
            <a:xfrm>
              <a:off x="843170" y="2065435"/>
              <a:ext cx="34316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2000" dirty="0"/>
                <a:t>Livraria </a:t>
              </a:r>
              <a:r>
                <a:rPr lang="pt-PT" sz="2000" dirty="0" err="1"/>
                <a:t>Book</a:t>
              </a:r>
              <a:r>
                <a:rPr lang="pt-PT" sz="2000" dirty="0"/>
                <a:t> </a:t>
              </a:r>
              <a:r>
                <a:rPr lang="pt-PT" sz="2000" dirty="0" err="1"/>
                <a:t>Riot</a:t>
              </a:r>
              <a:r>
                <a:rPr lang="pt-PT" sz="2000" dirty="0"/>
                <a:t> - Guimarães</a:t>
              </a:r>
              <a:endParaRPr lang="en-US" sz="2000" dirty="0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88B1003-5F2A-42C3-9E12-B29E623329EC}"/>
                </a:ext>
              </a:extLst>
            </p:cNvPr>
            <p:cNvCxnSpPr>
              <a:cxnSpLocks/>
            </p:cNvCxnSpPr>
            <p:nvPr/>
          </p:nvCxnSpPr>
          <p:spPr>
            <a:xfrm>
              <a:off x="843171" y="2600646"/>
              <a:ext cx="343164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9E07AD2-2D56-47D0-B248-1560E8E25D4E}"/>
                </a:ext>
              </a:extLst>
            </p:cNvPr>
            <p:cNvSpPr txBox="1"/>
            <p:nvPr/>
          </p:nvSpPr>
          <p:spPr>
            <a:xfrm>
              <a:off x="843170" y="2765626"/>
              <a:ext cx="343164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pt-PT" dirty="0">
                  <a:latin typeface="+mj-lt"/>
                </a:rPr>
                <a:t>Largo do Toural, 125/127 A/B</a:t>
              </a:r>
            </a:p>
            <a:p>
              <a:pPr>
                <a:spcBef>
                  <a:spcPts val="600"/>
                </a:spcBef>
              </a:pPr>
              <a:r>
                <a:rPr lang="pt-PT" dirty="0">
                  <a:latin typeface="+mj-lt"/>
                </a:rPr>
                <a:t>4810-427, Guimarães</a:t>
              </a:r>
            </a:p>
            <a:p>
              <a:pPr>
                <a:spcBef>
                  <a:spcPts val="600"/>
                </a:spcBef>
              </a:pPr>
              <a:r>
                <a:rPr lang="pt-PT" dirty="0">
                  <a:latin typeface="+mj-lt"/>
                </a:rPr>
                <a:t>Telefone: 253 778 899</a:t>
              </a:r>
              <a:endParaRPr lang="en-US" dirty="0">
                <a:latin typeface="+mj-lt"/>
              </a:endParaRPr>
            </a:p>
          </p:txBody>
        </p:sp>
        <p:pic>
          <p:nvPicPr>
            <p:cNvPr id="66" name="Graphic 65" descr="Badge Follow">
              <a:extLst>
                <a:ext uri="{FF2B5EF4-FFF2-40B4-BE49-F238E27FC236}">
                  <a16:creationId xmlns:a16="http://schemas.microsoft.com/office/drawing/2014/main" id="{DF0CDE57-13F2-442F-A2DD-07399B56C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652345" y="4309417"/>
              <a:ext cx="527364" cy="527364"/>
            </a:xfrm>
            <a:prstGeom prst="rect">
              <a:avLst/>
            </a:prstGeom>
          </p:spPr>
        </p:pic>
      </p:grp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1B8EEF1C-74B1-4E3D-80C0-09513C78E5A4}"/>
              </a:ext>
            </a:extLst>
          </p:cNvPr>
          <p:cNvSpPr/>
          <p:nvPr/>
        </p:nvSpPr>
        <p:spPr>
          <a:xfrm>
            <a:off x="4809515" y="5056775"/>
            <a:ext cx="3160479" cy="727559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FFDE59"/>
                </a:solidFill>
                <a:latin typeface="+mj-lt"/>
              </a:rPr>
              <a:t>Aqui só aparecem as livrarias que se encontram no distrito de Braga.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80EF55FB-53FB-4595-8229-5D66C836397B}"/>
              </a:ext>
            </a:extLst>
          </p:cNvPr>
          <p:cNvSpPr/>
          <p:nvPr/>
        </p:nvSpPr>
        <p:spPr>
          <a:xfrm>
            <a:off x="4641104" y="838207"/>
            <a:ext cx="1573177" cy="59793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FFDE59"/>
                </a:solidFill>
                <a:latin typeface="+mj-lt"/>
              </a:rPr>
              <a:t>Volte ao </a:t>
            </a:r>
            <a:r>
              <a:rPr lang="pt-PT" sz="1600" dirty="0" err="1">
                <a:solidFill>
                  <a:srgbClr val="FFDE59"/>
                </a:solidFill>
                <a:latin typeface="+mj-lt"/>
              </a:rPr>
              <a:t>Home</a:t>
            </a:r>
            <a:r>
              <a:rPr lang="pt-PT" sz="1600" dirty="0">
                <a:solidFill>
                  <a:srgbClr val="FFDE59"/>
                </a:solidFill>
                <a:latin typeface="+mj-lt"/>
              </a:rPr>
              <a:t>.</a:t>
            </a:r>
          </a:p>
        </p:txBody>
      </p:sp>
      <p:pic>
        <p:nvPicPr>
          <p:cNvPr id="71" name="Graphic 70" descr="Cursor">
            <a:extLst>
              <a:ext uri="{FF2B5EF4-FFF2-40B4-BE49-F238E27FC236}">
                <a16:creationId xmlns:a16="http://schemas.microsoft.com/office/drawing/2014/main" id="{8DA78B9F-1C24-4E32-A196-DB9F53BE25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95850" y="464461"/>
            <a:ext cx="540730" cy="540730"/>
          </a:xfrm>
          <a:prstGeom prst="rect">
            <a:avLst/>
          </a:prstGeom>
        </p:spPr>
      </p:pic>
      <p:sp>
        <p:nvSpPr>
          <p:cNvPr id="72" name="TextBox 71">
            <a:hlinkClick r:id="rId16" action="ppaction://hlinksldjump"/>
            <a:extLst>
              <a:ext uri="{FF2B5EF4-FFF2-40B4-BE49-F238E27FC236}">
                <a16:creationId xmlns:a16="http://schemas.microsoft.com/office/drawing/2014/main" id="{FDA60AC5-7053-4194-A462-0767566F63EF}"/>
              </a:ext>
            </a:extLst>
          </p:cNvPr>
          <p:cNvSpPr txBox="1"/>
          <p:nvPr/>
        </p:nvSpPr>
        <p:spPr>
          <a:xfrm>
            <a:off x="7416504" y="226669"/>
            <a:ext cx="130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SOBRE NÓS</a:t>
            </a:r>
          </a:p>
        </p:txBody>
      </p:sp>
      <p:pic>
        <p:nvPicPr>
          <p:cNvPr id="73" name="Picture 72" descr="A close up of a logo&#10;&#10;Description automatically generated">
            <a:extLst>
              <a:ext uri="{FF2B5EF4-FFF2-40B4-BE49-F238E27FC236}">
                <a16:creationId xmlns:a16="http://schemas.microsoft.com/office/drawing/2014/main" id="{203FC55D-4CC6-4B30-B410-D73C49CC713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371" y="290250"/>
            <a:ext cx="261347" cy="26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273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E6D4093E-3DFD-488C-80FA-C35866BEBFCA}"/>
              </a:ext>
            </a:extLst>
          </p:cNvPr>
          <p:cNvSpPr/>
          <p:nvPr/>
        </p:nvSpPr>
        <p:spPr>
          <a:xfrm>
            <a:off x="0" y="4417230"/>
            <a:ext cx="12192000" cy="1655278"/>
          </a:xfrm>
          <a:prstGeom prst="rect">
            <a:avLst/>
          </a:prstGeom>
          <a:solidFill>
            <a:srgbClr val="E1E2E4"/>
          </a:solidFill>
          <a:ln>
            <a:solidFill>
              <a:srgbClr val="E1E2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71BE32-C23D-4C98-AE3D-A136DE0AEB74}"/>
              </a:ext>
            </a:extLst>
          </p:cNvPr>
          <p:cNvSpPr/>
          <p:nvPr/>
        </p:nvSpPr>
        <p:spPr>
          <a:xfrm>
            <a:off x="0" y="-1"/>
            <a:ext cx="12192000" cy="745994"/>
          </a:xfrm>
          <a:prstGeom prst="rect">
            <a:avLst/>
          </a:prstGeom>
          <a:solidFill>
            <a:srgbClr val="FFDE59"/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5E7F670-0E51-499E-A2A7-4ABED26317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" t="26711" r="-271" b="30225"/>
          <a:stretch/>
        </p:blipFill>
        <p:spPr>
          <a:xfrm>
            <a:off x="843171" y="39642"/>
            <a:ext cx="1600926" cy="689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49C3D8-57FF-4E4A-A68F-D6BC3FF3E402}"/>
              </a:ext>
            </a:extLst>
          </p:cNvPr>
          <p:cNvSpPr txBox="1"/>
          <p:nvPr/>
        </p:nvSpPr>
        <p:spPr>
          <a:xfrm>
            <a:off x="7617610" y="226669"/>
            <a:ext cx="1512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9CE2292-5870-4135-914D-439798E0A6D2}"/>
              </a:ext>
            </a:extLst>
          </p:cNvPr>
          <p:cNvGrpSpPr/>
          <p:nvPr/>
        </p:nvGrpSpPr>
        <p:grpSpPr>
          <a:xfrm>
            <a:off x="3718315" y="193221"/>
            <a:ext cx="922789" cy="436228"/>
            <a:chOff x="3718315" y="193221"/>
            <a:chExt cx="922789" cy="436228"/>
          </a:xfrm>
          <a:solidFill>
            <a:srgbClr val="FFDE59"/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FBF59D0-3AB8-476B-9CEF-7AAAB60A8AE5}"/>
                </a:ext>
              </a:extLst>
            </p:cNvPr>
            <p:cNvSpPr/>
            <p:nvPr/>
          </p:nvSpPr>
          <p:spPr>
            <a:xfrm>
              <a:off x="3718315" y="193221"/>
              <a:ext cx="922789" cy="436228"/>
            </a:xfrm>
            <a:prstGeom prst="roundRect">
              <a:avLst/>
            </a:prstGeom>
            <a:grpFill/>
            <a:ln>
              <a:solidFill>
                <a:srgbClr val="FFDE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15DC29B-9CDE-402F-ABA9-6805BE50845A}"/>
                </a:ext>
              </a:extLst>
            </p:cNvPr>
            <p:cNvSpPr txBox="1"/>
            <p:nvPr/>
          </p:nvSpPr>
          <p:spPr>
            <a:xfrm>
              <a:off x="3792673" y="226669"/>
              <a:ext cx="786706" cy="369332"/>
            </a:xfrm>
            <a:prstGeom prst="rect">
              <a:avLst/>
            </a:prstGeom>
            <a:grpFill/>
            <a:ln>
              <a:solidFill>
                <a:srgbClr val="FFDE5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PT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HOME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17C8445B-7EBA-43CC-A70A-5B8CBC5E87E1}"/>
              </a:ext>
            </a:extLst>
          </p:cNvPr>
          <p:cNvSpPr/>
          <p:nvPr/>
        </p:nvSpPr>
        <p:spPr>
          <a:xfrm>
            <a:off x="0" y="6072508"/>
            <a:ext cx="12192000" cy="78549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4566F5-C22F-48DC-B0EB-B925745C34CF}"/>
              </a:ext>
            </a:extLst>
          </p:cNvPr>
          <p:cNvSpPr txBox="1"/>
          <p:nvPr/>
        </p:nvSpPr>
        <p:spPr>
          <a:xfrm>
            <a:off x="4745194" y="6648855"/>
            <a:ext cx="3167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1"/>
                </a:solidFill>
              </a:rPr>
              <a:t> ©2020 All rights reserved | Book Riot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7DC571-D8B9-4A93-8D54-22478974F4CA}"/>
              </a:ext>
            </a:extLst>
          </p:cNvPr>
          <p:cNvSpPr txBox="1"/>
          <p:nvPr/>
        </p:nvSpPr>
        <p:spPr>
          <a:xfrm>
            <a:off x="9841062" y="6081478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CONTACTO</a:t>
            </a:r>
          </a:p>
        </p:txBody>
      </p:sp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DCEE0CA-56B4-4A52-929E-41934AFB1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058" y="6376200"/>
            <a:ext cx="202588" cy="202588"/>
          </a:xfrm>
          <a:prstGeom prst="rect">
            <a:avLst/>
          </a:prstGeom>
        </p:spPr>
      </p:pic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A219D6B4-DF36-4216-A640-EA83B0D0AE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058" y="6619047"/>
            <a:ext cx="202586" cy="20258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9FBFB8-6499-421C-824C-456FD04C9B93}"/>
              </a:ext>
            </a:extLst>
          </p:cNvPr>
          <p:cNvCxnSpPr>
            <a:cxnSpLocks/>
          </p:cNvCxnSpPr>
          <p:nvPr/>
        </p:nvCxnSpPr>
        <p:spPr>
          <a:xfrm>
            <a:off x="9935932" y="6343756"/>
            <a:ext cx="964734" cy="8388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BA089A-9087-4B38-934E-5D4F7463FD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245" y="6374370"/>
            <a:ext cx="237755" cy="237755"/>
          </a:xfrm>
          <a:prstGeom prst="rect">
            <a:avLst/>
          </a:prstGeom>
        </p:spPr>
      </p:pic>
      <p:pic>
        <p:nvPicPr>
          <p:cNvPr id="36" name="Picture 35" descr="A picture containing drawing&#10;&#10;Description automatically generated">
            <a:extLst>
              <a:ext uri="{FF2B5EF4-FFF2-40B4-BE49-F238E27FC236}">
                <a16:creationId xmlns:a16="http://schemas.microsoft.com/office/drawing/2014/main" id="{279DBE4F-1809-4A79-BAD7-95DF12FCE2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878" y="6374369"/>
            <a:ext cx="237755" cy="23775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0A4B33D-68B3-492F-B2D7-20EE057A86BE}"/>
              </a:ext>
            </a:extLst>
          </p:cNvPr>
          <p:cNvSpPr txBox="1"/>
          <p:nvPr/>
        </p:nvSpPr>
        <p:spPr>
          <a:xfrm>
            <a:off x="122656" y="6055775"/>
            <a:ext cx="189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</a:rPr>
              <a:t>LINKS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C3DBA0F-C164-4E13-B72A-66F721D7E3D6}"/>
              </a:ext>
            </a:extLst>
          </p:cNvPr>
          <p:cNvCxnSpPr>
            <a:cxnSpLocks/>
          </p:cNvCxnSpPr>
          <p:nvPr/>
        </p:nvCxnSpPr>
        <p:spPr>
          <a:xfrm>
            <a:off x="204620" y="6293010"/>
            <a:ext cx="537017" cy="0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6F174C8-3A37-48AB-B48A-C26EFFD986DB}"/>
              </a:ext>
            </a:extLst>
          </p:cNvPr>
          <p:cNvSpPr txBox="1"/>
          <p:nvPr/>
        </p:nvSpPr>
        <p:spPr>
          <a:xfrm>
            <a:off x="122656" y="6332734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HOME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A99799-BF7A-4262-832E-B4756CEB2934}"/>
              </a:ext>
            </a:extLst>
          </p:cNvPr>
          <p:cNvSpPr txBox="1"/>
          <p:nvPr/>
        </p:nvSpPr>
        <p:spPr>
          <a:xfrm>
            <a:off x="122656" y="6485227"/>
            <a:ext cx="1056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LIVROS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575045-48E3-436B-95E8-7FFF603D7017}"/>
              </a:ext>
            </a:extLst>
          </p:cNvPr>
          <p:cNvSpPr txBox="1"/>
          <p:nvPr/>
        </p:nvSpPr>
        <p:spPr>
          <a:xfrm>
            <a:off x="128530" y="6627058"/>
            <a:ext cx="12671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u="sng" dirty="0">
                <a:solidFill>
                  <a:srgbClr val="FFDE59"/>
                </a:solidFill>
              </a:rPr>
              <a:t>LIVRARIAS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10873F2-DC9E-4F96-A315-43BCED7641C0}"/>
              </a:ext>
            </a:extLst>
          </p:cNvPr>
          <p:cNvSpPr txBox="1"/>
          <p:nvPr/>
        </p:nvSpPr>
        <p:spPr>
          <a:xfrm>
            <a:off x="9872139" y="6374369"/>
            <a:ext cx="10923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>
                <a:solidFill>
                  <a:schemeClr val="bg1"/>
                </a:solidFill>
              </a:rPr>
              <a:t>+351 926985697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3740D9-71C4-417E-8BB3-7EB984C950F9}"/>
              </a:ext>
            </a:extLst>
          </p:cNvPr>
          <p:cNvSpPr txBox="1"/>
          <p:nvPr/>
        </p:nvSpPr>
        <p:spPr>
          <a:xfrm>
            <a:off x="9875869" y="6604800"/>
            <a:ext cx="11985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u="sng" dirty="0">
                <a:solidFill>
                  <a:schemeClr val="bg1"/>
                </a:solidFill>
              </a:rPr>
              <a:t>bookriot@gmail.com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EBD6040-DEA6-4414-AE97-F54443A302F2}"/>
              </a:ext>
            </a:extLst>
          </p:cNvPr>
          <p:cNvGrpSpPr/>
          <p:nvPr/>
        </p:nvGrpSpPr>
        <p:grpSpPr>
          <a:xfrm>
            <a:off x="4935456" y="193221"/>
            <a:ext cx="922789" cy="436228"/>
            <a:chOff x="3718315" y="193221"/>
            <a:chExt cx="922789" cy="436228"/>
          </a:xfrm>
          <a:solidFill>
            <a:srgbClr val="FFDE59"/>
          </a:solidFill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41B8110B-8F79-401F-8125-C230DB677549}"/>
                </a:ext>
              </a:extLst>
            </p:cNvPr>
            <p:cNvSpPr/>
            <p:nvPr/>
          </p:nvSpPr>
          <p:spPr>
            <a:xfrm>
              <a:off x="3718315" y="193221"/>
              <a:ext cx="922789" cy="436228"/>
            </a:xfrm>
            <a:prstGeom prst="roundRect">
              <a:avLst/>
            </a:prstGeom>
            <a:grpFill/>
            <a:ln>
              <a:solidFill>
                <a:srgbClr val="FFDE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7C73D57-0AC5-4BC1-A0D4-4FDACA3888A9}"/>
                </a:ext>
              </a:extLst>
            </p:cNvPr>
            <p:cNvSpPr txBox="1"/>
            <p:nvPr/>
          </p:nvSpPr>
          <p:spPr>
            <a:xfrm>
              <a:off x="3792672" y="226669"/>
              <a:ext cx="848431" cy="369332"/>
            </a:xfrm>
            <a:prstGeom prst="rect">
              <a:avLst/>
            </a:prstGeom>
            <a:grpFill/>
            <a:ln>
              <a:solidFill>
                <a:srgbClr val="FFDE5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PT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LIVROS</a:t>
              </a:r>
            </a:p>
          </p:txBody>
        </p:sp>
      </p:grpSp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7AA40788-A770-4440-AE7B-7552FCCE03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86697" y="279126"/>
            <a:ext cx="269554" cy="26955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C4214656-D2B0-4378-B7F2-876BA2640CBA}"/>
              </a:ext>
            </a:extLst>
          </p:cNvPr>
          <p:cNvGrpSpPr/>
          <p:nvPr/>
        </p:nvGrpSpPr>
        <p:grpSpPr>
          <a:xfrm>
            <a:off x="6031477" y="191684"/>
            <a:ext cx="1211794" cy="436229"/>
            <a:chOff x="3638927" y="-257655"/>
            <a:chExt cx="922789" cy="436228"/>
          </a:xfrm>
          <a:solidFill>
            <a:srgbClr val="FFDE59"/>
          </a:solidFill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10160FF0-D2FE-48B0-B401-A5C5221F5DAF}"/>
                </a:ext>
              </a:extLst>
            </p:cNvPr>
            <p:cNvSpPr/>
            <p:nvPr/>
          </p:nvSpPr>
          <p:spPr>
            <a:xfrm>
              <a:off x="3638927" y="-257655"/>
              <a:ext cx="922789" cy="436228"/>
            </a:xfrm>
            <a:prstGeom prst="roundRect">
              <a:avLst/>
            </a:prstGeom>
            <a:grpFill/>
            <a:ln>
              <a:solidFill>
                <a:srgbClr val="FFDE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23E20B-18A5-419F-8A74-F1A57F86E9F4}"/>
                </a:ext>
              </a:extLst>
            </p:cNvPr>
            <p:cNvSpPr txBox="1"/>
            <p:nvPr/>
          </p:nvSpPr>
          <p:spPr>
            <a:xfrm>
              <a:off x="3691905" y="-223826"/>
              <a:ext cx="869811" cy="319806"/>
            </a:xfrm>
            <a:prstGeom prst="rect">
              <a:avLst/>
            </a:prstGeom>
            <a:grpFill/>
            <a:ln>
              <a:solidFill>
                <a:srgbClr val="FFDE5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PT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LIVRARIAS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CB3EC36-F6DE-47F6-8EFE-332C15C9DD69}"/>
              </a:ext>
            </a:extLst>
          </p:cNvPr>
          <p:cNvGrpSpPr/>
          <p:nvPr/>
        </p:nvGrpSpPr>
        <p:grpSpPr>
          <a:xfrm>
            <a:off x="7486497" y="191683"/>
            <a:ext cx="1512711" cy="689459"/>
            <a:chOff x="3638927" y="-257655"/>
            <a:chExt cx="1004514" cy="680159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48A9020D-6B97-431D-A61E-A9B89D2BF253}"/>
                </a:ext>
              </a:extLst>
            </p:cNvPr>
            <p:cNvSpPr/>
            <p:nvPr/>
          </p:nvSpPr>
          <p:spPr>
            <a:xfrm>
              <a:off x="3638927" y="-257655"/>
              <a:ext cx="922789" cy="43622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2CA822F-EBCF-42FA-8490-59179FD1F389}"/>
                </a:ext>
              </a:extLst>
            </p:cNvPr>
            <p:cNvSpPr txBox="1"/>
            <p:nvPr/>
          </p:nvSpPr>
          <p:spPr>
            <a:xfrm>
              <a:off x="3691904" y="-223826"/>
              <a:ext cx="951537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SOBRE NÓS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04F2D9E-2366-4DF2-86A1-BC05BC5B6630}"/>
              </a:ext>
            </a:extLst>
          </p:cNvPr>
          <p:cNvSpPr txBox="1"/>
          <p:nvPr/>
        </p:nvSpPr>
        <p:spPr>
          <a:xfrm>
            <a:off x="3545453" y="1089452"/>
            <a:ext cx="4972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>
                <a:solidFill>
                  <a:schemeClr val="bg2">
                    <a:lumMod val="25000"/>
                  </a:schemeClr>
                </a:solidFill>
              </a:rPr>
              <a:t>Este projeto foi realizado no âmbito da unidade curicular de Sistemas da Informação II do MIEGI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69E69A-124E-495E-A2DE-0D43FA5734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374" y="1790221"/>
            <a:ext cx="2048010" cy="2027732"/>
          </a:xfrm>
          <a:prstGeom prst="ellipse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849B1D-F61C-4BB9-AF1A-CE339EEFA69E}"/>
              </a:ext>
            </a:extLst>
          </p:cNvPr>
          <p:cNvSpPr txBox="1"/>
          <p:nvPr/>
        </p:nvSpPr>
        <p:spPr>
          <a:xfrm>
            <a:off x="2908077" y="5445798"/>
            <a:ext cx="156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Download PHP files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FBA1956-957A-4263-A279-ECFFA035B55C}"/>
              </a:ext>
            </a:extLst>
          </p:cNvPr>
          <p:cNvSpPr txBox="1"/>
          <p:nvPr/>
        </p:nvSpPr>
        <p:spPr>
          <a:xfrm>
            <a:off x="5179819" y="5439809"/>
            <a:ext cx="1568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Download CSS file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46D5641-643C-4FC4-93B7-11821B05682E}"/>
              </a:ext>
            </a:extLst>
          </p:cNvPr>
          <p:cNvSpPr txBox="1"/>
          <p:nvPr/>
        </p:nvSpPr>
        <p:spPr>
          <a:xfrm>
            <a:off x="7451561" y="5432722"/>
            <a:ext cx="1568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Download Mockup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A7DCFB-42D4-40B5-909B-521FF410905C}"/>
              </a:ext>
            </a:extLst>
          </p:cNvPr>
          <p:cNvSpPr txBox="1"/>
          <p:nvPr/>
        </p:nvSpPr>
        <p:spPr>
          <a:xfrm>
            <a:off x="3240193" y="3854683"/>
            <a:ext cx="2678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b="1" dirty="0"/>
              <a:t>Sara Correia</a:t>
            </a:r>
          </a:p>
          <a:p>
            <a:pPr algn="ctr"/>
            <a:r>
              <a:rPr lang="pt-PT" sz="12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up201606900@fe.up.pt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572BC16-6C2B-46C0-B88C-A36D81FB382F}"/>
              </a:ext>
            </a:extLst>
          </p:cNvPr>
          <p:cNvSpPr txBox="1"/>
          <p:nvPr/>
        </p:nvSpPr>
        <p:spPr>
          <a:xfrm>
            <a:off x="6287229" y="3817953"/>
            <a:ext cx="2678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b="1" dirty="0"/>
              <a:t>Catarina Camilo</a:t>
            </a:r>
          </a:p>
          <a:p>
            <a:pPr algn="ctr"/>
            <a:r>
              <a:rPr lang="pt-PT" sz="12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up201606915@fe.up.pt</a:t>
            </a:r>
          </a:p>
        </p:txBody>
      </p:sp>
      <p:pic>
        <p:nvPicPr>
          <p:cNvPr id="53" name="Picture 52" descr="A close up of a logo&#10;&#10;Description automatically generated">
            <a:extLst>
              <a:ext uri="{FF2B5EF4-FFF2-40B4-BE49-F238E27FC236}">
                <a16:creationId xmlns:a16="http://schemas.microsoft.com/office/drawing/2014/main" id="{31ADC3BF-DEE6-4212-8048-6BC4D740E2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897" y="4678504"/>
            <a:ext cx="758927" cy="758927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649F2E5-A779-48A2-8ECC-032EAF79F90F}"/>
              </a:ext>
            </a:extLst>
          </p:cNvPr>
          <p:cNvCxnSpPr>
            <a:cxnSpLocks/>
          </p:cNvCxnSpPr>
          <p:nvPr/>
        </p:nvCxnSpPr>
        <p:spPr>
          <a:xfrm flipV="1">
            <a:off x="3181298" y="5707408"/>
            <a:ext cx="998411" cy="1261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BCDCB6F-7B62-4210-BEB6-DD19F7542A1C}"/>
              </a:ext>
            </a:extLst>
          </p:cNvPr>
          <p:cNvCxnSpPr>
            <a:cxnSpLocks/>
          </p:cNvCxnSpPr>
          <p:nvPr/>
        </p:nvCxnSpPr>
        <p:spPr>
          <a:xfrm>
            <a:off x="3485897" y="5921309"/>
            <a:ext cx="380679" cy="0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576D0F97-30DA-44CD-ACED-9080C40F66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454" y="4673795"/>
            <a:ext cx="758927" cy="758927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779AFD3-A4C6-49CD-BBCF-4822E6947420}"/>
              </a:ext>
            </a:extLst>
          </p:cNvPr>
          <p:cNvCxnSpPr>
            <a:cxnSpLocks/>
          </p:cNvCxnSpPr>
          <p:nvPr/>
        </p:nvCxnSpPr>
        <p:spPr>
          <a:xfrm>
            <a:off x="5304325" y="5726195"/>
            <a:ext cx="1284293" cy="0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0F980C9-C112-4C83-AF95-50FECEC6C490}"/>
              </a:ext>
            </a:extLst>
          </p:cNvPr>
          <p:cNvCxnSpPr>
            <a:cxnSpLocks/>
          </p:cNvCxnSpPr>
          <p:nvPr/>
        </p:nvCxnSpPr>
        <p:spPr>
          <a:xfrm flipV="1">
            <a:off x="7548832" y="5757543"/>
            <a:ext cx="1327305" cy="1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close up of a logo&#10;&#10;Description automatically generated">
            <a:extLst>
              <a:ext uri="{FF2B5EF4-FFF2-40B4-BE49-F238E27FC236}">
                <a16:creationId xmlns:a16="http://schemas.microsoft.com/office/drawing/2014/main" id="{DF75DE4E-A680-4688-BD0C-74768EADE6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011" y="4665407"/>
            <a:ext cx="758927" cy="758927"/>
          </a:xfrm>
          <a:prstGeom prst="rect">
            <a:avLst/>
          </a:prstGeom>
        </p:spPr>
      </p:pic>
      <p:pic>
        <p:nvPicPr>
          <p:cNvPr id="60" name="Picture 59" descr="A person sitting at a table&#10;&#10;Description automatically generated">
            <a:extLst>
              <a:ext uri="{FF2B5EF4-FFF2-40B4-BE49-F238E27FC236}">
                <a16:creationId xmlns:a16="http://schemas.microsoft.com/office/drawing/2014/main" id="{3387C648-B77B-4EEA-9F20-3C928BC315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827" y="1778367"/>
            <a:ext cx="2051439" cy="2051439"/>
          </a:xfrm>
          <a:prstGeom prst="ellipse">
            <a:avLst/>
          </a:prstGeom>
        </p:spPr>
      </p:pic>
      <p:pic>
        <p:nvPicPr>
          <p:cNvPr id="64" name="Picture 63" descr="A close up of a logo&#10;&#10;Description automatically generated">
            <a:extLst>
              <a:ext uri="{FF2B5EF4-FFF2-40B4-BE49-F238E27FC236}">
                <a16:creationId xmlns:a16="http://schemas.microsoft.com/office/drawing/2014/main" id="{9A9053A9-CCA9-49C0-B454-B76229B47E7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371" y="290250"/>
            <a:ext cx="261347" cy="26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689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524F3E-3C24-420E-ACB5-913B2FBEB475}"/>
              </a:ext>
            </a:extLst>
          </p:cNvPr>
          <p:cNvSpPr/>
          <p:nvPr/>
        </p:nvSpPr>
        <p:spPr>
          <a:xfrm>
            <a:off x="0" y="-9525"/>
            <a:ext cx="12192000" cy="745994"/>
          </a:xfrm>
          <a:prstGeom prst="rect">
            <a:avLst/>
          </a:prstGeom>
          <a:solidFill>
            <a:srgbClr val="FFDE59"/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5E599AF-00C5-4F02-A459-519DCBF9D2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" t="26711" r="-271" b="30225"/>
          <a:stretch/>
        </p:blipFill>
        <p:spPr>
          <a:xfrm>
            <a:off x="843171" y="39642"/>
            <a:ext cx="1600926" cy="6894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348C21-FD36-4169-86DB-3AF4B6E11F0D}"/>
              </a:ext>
            </a:extLst>
          </p:cNvPr>
          <p:cNvSpPr txBox="1"/>
          <p:nvPr/>
        </p:nvSpPr>
        <p:spPr>
          <a:xfrm>
            <a:off x="3437860" y="87200"/>
            <a:ext cx="5316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TABELAS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8DA9301-640A-43DB-9FCB-B975F655A618}"/>
              </a:ext>
            </a:extLst>
          </p:cNvPr>
          <p:cNvSpPr txBox="1"/>
          <p:nvPr/>
        </p:nvSpPr>
        <p:spPr>
          <a:xfrm>
            <a:off x="1143557" y="5163854"/>
            <a:ext cx="4286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u="sng" dirty="0">
                <a:latin typeface="+mj-lt"/>
              </a:rPr>
              <a:t>T_Avaliações</a:t>
            </a:r>
          </a:p>
        </p:txBody>
      </p:sp>
      <p:graphicFrame>
        <p:nvGraphicFramePr>
          <p:cNvPr id="25" name="Table 25">
            <a:extLst>
              <a:ext uri="{FF2B5EF4-FFF2-40B4-BE49-F238E27FC236}">
                <a16:creationId xmlns:a16="http://schemas.microsoft.com/office/drawing/2014/main" id="{DD2CBC3B-37FD-46E4-8618-36C4D61EB1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715219"/>
              </p:ext>
            </p:extLst>
          </p:nvPr>
        </p:nvGraphicFramePr>
        <p:xfrm>
          <a:off x="2597927" y="4207667"/>
          <a:ext cx="6880436" cy="77780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146739">
                  <a:extLst>
                    <a:ext uri="{9D8B030D-6E8A-4147-A177-3AD203B41FA5}">
                      <a16:colId xmlns:a16="http://schemas.microsoft.com/office/drawing/2014/main" val="4072359309"/>
                    </a:ext>
                  </a:extLst>
                </a:gridCol>
                <a:gridCol w="1146739">
                  <a:extLst>
                    <a:ext uri="{9D8B030D-6E8A-4147-A177-3AD203B41FA5}">
                      <a16:colId xmlns:a16="http://schemas.microsoft.com/office/drawing/2014/main" val="28165099"/>
                    </a:ext>
                  </a:extLst>
                </a:gridCol>
                <a:gridCol w="1284407">
                  <a:extLst>
                    <a:ext uri="{9D8B030D-6E8A-4147-A177-3AD203B41FA5}">
                      <a16:colId xmlns:a16="http://schemas.microsoft.com/office/drawing/2014/main" val="1794169793"/>
                    </a:ext>
                  </a:extLst>
                </a:gridCol>
                <a:gridCol w="1009073">
                  <a:extLst>
                    <a:ext uri="{9D8B030D-6E8A-4147-A177-3AD203B41FA5}">
                      <a16:colId xmlns:a16="http://schemas.microsoft.com/office/drawing/2014/main" val="2508910844"/>
                    </a:ext>
                  </a:extLst>
                </a:gridCol>
                <a:gridCol w="1146739">
                  <a:extLst>
                    <a:ext uri="{9D8B030D-6E8A-4147-A177-3AD203B41FA5}">
                      <a16:colId xmlns:a16="http://schemas.microsoft.com/office/drawing/2014/main" val="279251795"/>
                    </a:ext>
                  </a:extLst>
                </a:gridCol>
                <a:gridCol w="1146739">
                  <a:extLst>
                    <a:ext uri="{9D8B030D-6E8A-4147-A177-3AD203B41FA5}">
                      <a16:colId xmlns:a16="http://schemas.microsoft.com/office/drawing/2014/main" val="16489582"/>
                    </a:ext>
                  </a:extLst>
                </a:gridCol>
              </a:tblGrid>
              <a:tr h="412044">
                <a:tc>
                  <a:txBody>
                    <a:bodyPr/>
                    <a:lstStyle/>
                    <a:p>
                      <a:pPr algn="ctr"/>
                      <a:r>
                        <a:rPr kumimoji="0" lang="pt-PT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encomenda_id</a:t>
                      </a:r>
                      <a:endParaRPr lang="pt-PT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200" b="0" dirty="0" err="1">
                          <a:latin typeface="+mj-lt"/>
                        </a:rPr>
                        <a:t>carrinho_id</a:t>
                      </a:r>
                      <a:endParaRPr lang="pt-PT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200" b="0" dirty="0" err="1">
                          <a:latin typeface="+mj-lt"/>
                        </a:rPr>
                        <a:t>data_encomenda</a:t>
                      </a:r>
                      <a:endParaRPr lang="pt-PT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200" b="0" dirty="0" err="1">
                          <a:latin typeface="+mj-lt"/>
                        </a:rPr>
                        <a:t>data_entrega</a:t>
                      </a:r>
                      <a:endParaRPr lang="pt-PT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200" b="0" dirty="0">
                          <a:latin typeface="+mj-lt"/>
                        </a:rPr>
                        <a:t>preço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200" b="0" dirty="0">
                          <a:latin typeface="+mj-lt"/>
                        </a:rPr>
                        <a:t>estado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07379"/>
                  </a:ext>
                </a:extLst>
              </a:tr>
              <a:tr h="329636"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115595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B4B7E2DE-E911-4641-B944-395CEF570E7F}"/>
              </a:ext>
            </a:extLst>
          </p:cNvPr>
          <p:cNvSpPr txBox="1"/>
          <p:nvPr/>
        </p:nvSpPr>
        <p:spPr>
          <a:xfrm>
            <a:off x="2966422" y="3855465"/>
            <a:ext cx="6083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u="sng" dirty="0" err="1">
                <a:latin typeface="+mj-lt"/>
              </a:rPr>
              <a:t>T_Encomenda</a:t>
            </a:r>
            <a:endParaRPr lang="pt-PT" sz="1600" u="sng" dirty="0">
              <a:latin typeface="+mj-lt"/>
            </a:endParaRPr>
          </a:p>
        </p:txBody>
      </p:sp>
      <p:graphicFrame>
        <p:nvGraphicFramePr>
          <p:cNvPr id="27" name="Table 27">
            <a:extLst>
              <a:ext uri="{FF2B5EF4-FFF2-40B4-BE49-F238E27FC236}">
                <a16:creationId xmlns:a16="http://schemas.microsoft.com/office/drawing/2014/main" id="{CFF14BDD-572C-4C17-A816-64AD9A3B3A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284280"/>
              </p:ext>
            </p:extLst>
          </p:nvPr>
        </p:nvGraphicFramePr>
        <p:xfrm>
          <a:off x="1143557" y="2935098"/>
          <a:ext cx="9815634" cy="74168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090626">
                  <a:extLst>
                    <a:ext uri="{9D8B030D-6E8A-4147-A177-3AD203B41FA5}">
                      <a16:colId xmlns:a16="http://schemas.microsoft.com/office/drawing/2014/main" val="1665405471"/>
                    </a:ext>
                  </a:extLst>
                </a:gridCol>
                <a:gridCol w="1090626">
                  <a:extLst>
                    <a:ext uri="{9D8B030D-6E8A-4147-A177-3AD203B41FA5}">
                      <a16:colId xmlns:a16="http://schemas.microsoft.com/office/drawing/2014/main" val="820517245"/>
                    </a:ext>
                  </a:extLst>
                </a:gridCol>
                <a:gridCol w="1090626">
                  <a:extLst>
                    <a:ext uri="{9D8B030D-6E8A-4147-A177-3AD203B41FA5}">
                      <a16:colId xmlns:a16="http://schemas.microsoft.com/office/drawing/2014/main" val="623850499"/>
                    </a:ext>
                  </a:extLst>
                </a:gridCol>
                <a:gridCol w="1090626">
                  <a:extLst>
                    <a:ext uri="{9D8B030D-6E8A-4147-A177-3AD203B41FA5}">
                      <a16:colId xmlns:a16="http://schemas.microsoft.com/office/drawing/2014/main" val="611360894"/>
                    </a:ext>
                  </a:extLst>
                </a:gridCol>
                <a:gridCol w="1090626">
                  <a:extLst>
                    <a:ext uri="{9D8B030D-6E8A-4147-A177-3AD203B41FA5}">
                      <a16:colId xmlns:a16="http://schemas.microsoft.com/office/drawing/2014/main" val="1331136619"/>
                    </a:ext>
                  </a:extLst>
                </a:gridCol>
                <a:gridCol w="1090626">
                  <a:extLst>
                    <a:ext uri="{9D8B030D-6E8A-4147-A177-3AD203B41FA5}">
                      <a16:colId xmlns:a16="http://schemas.microsoft.com/office/drawing/2014/main" val="2528842861"/>
                    </a:ext>
                  </a:extLst>
                </a:gridCol>
                <a:gridCol w="1090626">
                  <a:extLst>
                    <a:ext uri="{9D8B030D-6E8A-4147-A177-3AD203B41FA5}">
                      <a16:colId xmlns:a16="http://schemas.microsoft.com/office/drawing/2014/main" val="982733899"/>
                    </a:ext>
                  </a:extLst>
                </a:gridCol>
                <a:gridCol w="1242361">
                  <a:extLst>
                    <a:ext uri="{9D8B030D-6E8A-4147-A177-3AD203B41FA5}">
                      <a16:colId xmlns:a16="http://schemas.microsoft.com/office/drawing/2014/main" val="2105716072"/>
                    </a:ext>
                  </a:extLst>
                </a:gridCol>
                <a:gridCol w="938891">
                  <a:extLst>
                    <a:ext uri="{9D8B030D-6E8A-4147-A177-3AD203B41FA5}">
                      <a16:colId xmlns:a16="http://schemas.microsoft.com/office/drawing/2014/main" val="4139273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pt-PT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livro_id</a:t>
                      </a:r>
                      <a:endParaRPr lang="pt-PT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200" b="0" dirty="0">
                          <a:latin typeface="+mj-lt"/>
                        </a:rPr>
                        <a:t>titulo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200" b="0" dirty="0" err="1">
                          <a:latin typeface="+mj-lt"/>
                        </a:rPr>
                        <a:t>categoria_id</a:t>
                      </a:r>
                      <a:endParaRPr lang="pt-PT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200" b="0" dirty="0" err="1">
                          <a:latin typeface="+mj-lt"/>
                        </a:rPr>
                        <a:t>preco</a:t>
                      </a:r>
                      <a:endParaRPr lang="pt-PT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200" b="0" dirty="0">
                          <a:latin typeface="+mj-lt"/>
                        </a:rPr>
                        <a:t>editora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200" b="0" dirty="0">
                          <a:latin typeface="+mj-lt"/>
                        </a:rPr>
                        <a:t>autor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200" b="0" dirty="0">
                          <a:latin typeface="+mj-lt"/>
                        </a:rPr>
                        <a:t>sinopse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200" b="0" dirty="0" err="1">
                          <a:latin typeface="+mj-lt"/>
                        </a:rPr>
                        <a:t>tempo_entrega</a:t>
                      </a:r>
                      <a:endParaRPr lang="pt-PT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200" b="0" dirty="0">
                          <a:latin typeface="+mj-lt"/>
                        </a:rPr>
                        <a:t>imagem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752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307570"/>
                  </a:ext>
                </a:extLst>
              </a:tr>
            </a:tbl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8987B1D5-7B01-48AA-8B84-AB208D41D741}"/>
              </a:ext>
            </a:extLst>
          </p:cNvPr>
          <p:cNvSpPr txBox="1"/>
          <p:nvPr/>
        </p:nvSpPr>
        <p:spPr>
          <a:xfrm>
            <a:off x="1108389" y="2570484"/>
            <a:ext cx="9815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u="sng" dirty="0">
                <a:latin typeface="+mj-lt"/>
              </a:rPr>
              <a:t>T_Livro</a:t>
            </a:r>
          </a:p>
        </p:txBody>
      </p:sp>
      <p:graphicFrame>
        <p:nvGraphicFramePr>
          <p:cNvPr id="35" name="Table 35">
            <a:extLst>
              <a:ext uri="{FF2B5EF4-FFF2-40B4-BE49-F238E27FC236}">
                <a16:creationId xmlns:a16="http://schemas.microsoft.com/office/drawing/2014/main" id="{9CFAB940-15D1-4275-ABEE-23D1FDFAC8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087672"/>
              </p:ext>
            </p:extLst>
          </p:nvPr>
        </p:nvGraphicFramePr>
        <p:xfrm>
          <a:off x="261870" y="1399473"/>
          <a:ext cx="11644729" cy="10160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106358">
                  <a:extLst>
                    <a:ext uri="{9D8B030D-6E8A-4147-A177-3AD203B41FA5}">
                      <a16:colId xmlns:a16="http://schemas.microsoft.com/office/drawing/2014/main" val="424982203"/>
                    </a:ext>
                  </a:extLst>
                </a:gridCol>
                <a:gridCol w="1097515">
                  <a:extLst>
                    <a:ext uri="{9D8B030D-6E8A-4147-A177-3AD203B41FA5}">
                      <a16:colId xmlns:a16="http://schemas.microsoft.com/office/drawing/2014/main" val="2402884400"/>
                    </a:ext>
                  </a:extLst>
                </a:gridCol>
                <a:gridCol w="979382">
                  <a:extLst>
                    <a:ext uri="{9D8B030D-6E8A-4147-A177-3AD203B41FA5}">
                      <a16:colId xmlns:a16="http://schemas.microsoft.com/office/drawing/2014/main" val="1586273919"/>
                    </a:ext>
                  </a:extLst>
                </a:gridCol>
                <a:gridCol w="1017270">
                  <a:extLst>
                    <a:ext uri="{9D8B030D-6E8A-4147-A177-3AD203B41FA5}">
                      <a16:colId xmlns:a16="http://schemas.microsoft.com/office/drawing/2014/main" val="1838379656"/>
                    </a:ext>
                  </a:extLst>
                </a:gridCol>
                <a:gridCol w="1017270">
                  <a:extLst>
                    <a:ext uri="{9D8B030D-6E8A-4147-A177-3AD203B41FA5}">
                      <a16:colId xmlns:a16="http://schemas.microsoft.com/office/drawing/2014/main" val="2687529922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321507187"/>
                    </a:ext>
                  </a:extLst>
                </a:gridCol>
                <a:gridCol w="948690">
                  <a:extLst>
                    <a:ext uri="{9D8B030D-6E8A-4147-A177-3AD203B41FA5}">
                      <a16:colId xmlns:a16="http://schemas.microsoft.com/office/drawing/2014/main" val="214235095"/>
                    </a:ext>
                  </a:extLst>
                </a:gridCol>
                <a:gridCol w="925830">
                  <a:extLst>
                    <a:ext uri="{9D8B030D-6E8A-4147-A177-3AD203B41FA5}">
                      <a16:colId xmlns:a16="http://schemas.microsoft.com/office/drawing/2014/main" val="3945399722"/>
                    </a:ext>
                  </a:extLst>
                </a:gridCol>
                <a:gridCol w="1045845">
                  <a:extLst>
                    <a:ext uri="{9D8B030D-6E8A-4147-A177-3AD203B41FA5}">
                      <a16:colId xmlns:a16="http://schemas.microsoft.com/office/drawing/2014/main" val="4085667146"/>
                    </a:ext>
                  </a:extLst>
                </a:gridCol>
                <a:gridCol w="1223010">
                  <a:extLst>
                    <a:ext uri="{9D8B030D-6E8A-4147-A177-3AD203B41FA5}">
                      <a16:colId xmlns:a16="http://schemas.microsoft.com/office/drawing/2014/main" val="2168155452"/>
                    </a:ext>
                  </a:extLst>
                </a:gridCol>
                <a:gridCol w="1329154">
                  <a:extLst>
                    <a:ext uri="{9D8B030D-6E8A-4147-A177-3AD203B41FA5}">
                      <a16:colId xmlns:a16="http://schemas.microsoft.com/office/drawing/2014/main" val="2226296004"/>
                    </a:ext>
                  </a:extLst>
                </a:gridCol>
              </a:tblGrid>
              <a:tr h="250298">
                <a:tc>
                  <a:txBody>
                    <a:bodyPr/>
                    <a:lstStyle/>
                    <a:p>
                      <a:pPr algn="ctr"/>
                      <a:r>
                        <a:rPr kumimoji="0" lang="pt-PT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utilizador_id</a:t>
                      </a:r>
                      <a:endParaRPr lang="pt-PT" sz="18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200" b="0" dirty="0" err="1">
                          <a:latin typeface="+mj-lt"/>
                        </a:rPr>
                        <a:t>tipo_utilizador</a:t>
                      </a:r>
                      <a:endParaRPr lang="pt-PT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200" b="0" dirty="0">
                          <a:latin typeface="+mj-lt"/>
                        </a:rPr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200" b="0" kern="120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username</a:t>
                      </a:r>
                      <a:endParaRPr lang="pt-PT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PT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email</a:t>
                      </a:r>
                      <a:endParaRPr lang="pt-PT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PT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password</a:t>
                      </a:r>
                      <a:endParaRPr lang="pt-PT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PT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contacto</a:t>
                      </a:r>
                      <a:endParaRPr lang="pt-PT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PT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morada</a:t>
                      </a:r>
                      <a:endParaRPr lang="pt-PT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200" b="0" dirty="0" err="1">
                          <a:latin typeface="+mj-lt"/>
                        </a:rPr>
                        <a:t>codigo_postal</a:t>
                      </a:r>
                      <a:endParaRPr lang="pt-PT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200" b="0" kern="120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cartao_desconto</a:t>
                      </a:r>
                      <a:endParaRPr lang="pt-PT" sz="1200" b="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200" b="0" dirty="0" err="1">
                          <a:latin typeface="+mj-lt"/>
                        </a:rPr>
                        <a:t>data_nascimento</a:t>
                      </a:r>
                      <a:endParaRPr lang="pt-PT" sz="1200" b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96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200" dirty="0">
                          <a:latin typeface="+mj-lt"/>
                        </a:rPr>
                        <a:t>admin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599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200" dirty="0">
                          <a:latin typeface="+mj-lt"/>
                        </a:rPr>
                        <a:t>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937898"/>
                  </a:ext>
                </a:extLst>
              </a:tr>
            </a:tbl>
          </a:graphicData>
        </a:graphic>
      </p:graphicFrame>
      <p:sp>
        <p:nvSpPr>
          <p:cNvPr id="62" name="TextBox 61">
            <a:extLst>
              <a:ext uri="{FF2B5EF4-FFF2-40B4-BE49-F238E27FC236}">
                <a16:creationId xmlns:a16="http://schemas.microsoft.com/office/drawing/2014/main" id="{20DC826C-6925-44A0-B36D-66405AB6ADA2}"/>
              </a:ext>
            </a:extLst>
          </p:cNvPr>
          <p:cNvSpPr txBox="1"/>
          <p:nvPr/>
        </p:nvSpPr>
        <p:spPr>
          <a:xfrm>
            <a:off x="668945" y="1033623"/>
            <a:ext cx="10924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u="sng" dirty="0">
                <a:latin typeface="+mj-lt"/>
              </a:rPr>
              <a:t>T_Utilizador</a:t>
            </a:r>
          </a:p>
        </p:txBody>
      </p:sp>
      <p:graphicFrame>
        <p:nvGraphicFramePr>
          <p:cNvPr id="39" name="Table 40">
            <a:extLst>
              <a:ext uri="{FF2B5EF4-FFF2-40B4-BE49-F238E27FC236}">
                <a16:creationId xmlns:a16="http://schemas.microsoft.com/office/drawing/2014/main" id="{347CCB00-9B79-4B82-85B5-C996775B37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367870"/>
              </p:ext>
            </p:extLst>
          </p:nvPr>
        </p:nvGraphicFramePr>
        <p:xfrm>
          <a:off x="6924254" y="5493415"/>
          <a:ext cx="3999768" cy="66965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333256">
                  <a:extLst>
                    <a:ext uri="{9D8B030D-6E8A-4147-A177-3AD203B41FA5}">
                      <a16:colId xmlns:a16="http://schemas.microsoft.com/office/drawing/2014/main" val="1556717856"/>
                    </a:ext>
                  </a:extLst>
                </a:gridCol>
                <a:gridCol w="1333256">
                  <a:extLst>
                    <a:ext uri="{9D8B030D-6E8A-4147-A177-3AD203B41FA5}">
                      <a16:colId xmlns:a16="http://schemas.microsoft.com/office/drawing/2014/main" val="1328791109"/>
                    </a:ext>
                  </a:extLst>
                </a:gridCol>
                <a:gridCol w="1333256">
                  <a:extLst>
                    <a:ext uri="{9D8B030D-6E8A-4147-A177-3AD203B41FA5}">
                      <a16:colId xmlns:a16="http://schemas.microsoft.com/office/drawing/2014/main" val="2923268374"/>
                    </a:ext>
                  </a:extLst>
                </a:gridCol>
              </a:tblGrid>
              <a:tr h="3038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categoria_id</a:t>
                      </a:r>
                      <a:endParaRPr kumimoji="0" lang="pt-PT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 Light" panose="020F03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200" b="0" dirty="0">
                          <a:latin typeface="+mj-lt"/>
                        </a:rPr>
                        <a:t>categoria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200" b="0" dirty="0">
                          <a:latin typeface="+mj-lt"/>
                        </a:rPr>
                        <a:t>descrição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044904"/>
                  </a:ext>
                </a:extLst>
              </a:tr>
              <a:tr h="303890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181595"/>
                  </a:ext>
                </a:extLst>
              </a:tr>
            </a:tbl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A12F4399-0D21-4532-B118-DEDB9328A67B}"/>
              </a:ext>
            </a:extLst>
          </p:cNvPr>
          <p:cNvSpPr txBox="1"/>
          <p:nvPr/>
        </p:nvSpPr>
        <p:spPr>
          <a:xfrm>
            <a:off x="6924255" y="5153231"/>
            <a:ext cx="3999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u="sng" dirty="0">
                <a:latin typeface="+mj-lt"/>
              </a:rPr>
              <a:t>T_Categoria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480933A-FDCD-4E89-8B5D-2412CE65B7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660244"/>
              </p:ext>
            </p:extLst>
          </p:nvPr>
        </p:nvGraphicFramePr>
        <p:xfrm>
          <a:off x="621219" y="5502409"/>
          <a:ext cx="5430155" cy="66065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086031">
                  <a:extLst>
                    <a:ext uri="{9D8B030D-6E8A-4147-A177-3AD203B41FA5}">
                      <a16:colId xmlns:a16="http://schemas.microsoft.com/office/drawing/2014/main" val="4191415803"/>
                    </a:ext>
                  </a:extLst>
                </a:gridCol>
                <a:gridCol w="1086031">
                  <a:extLst>
                    <a:ext uri="{9D8B030D-6E8A-4147-A177-3AD203B41FA5}">
                      <a16:colId xmlns:a16="http://schemas.microsoft.com/office/drawing/2014/main" val="3534947725"/>
                    </a:ext>
                  </a:extLst>
                </a:gridCol>
                <a:gridCol w="871143">
                  <a:extLst>
                    <a:ext uri="{9D8B030D-6E8A-4147-A177-3AD203B41FA5}">
                      <a16:colId xmlns:a16="http://schemas.microsoft.com/office/drawing/2014/main" val="1502744125"/>
                    </a:ext>
                  </a:extLst>
                </a:gridCol>
                <a:gridCol w="1300919">
                  <a:extLst>
                    <a:ext uri="{9D8B030D-6E8A-4147-A177-3AD203B41FA5}">
                      <a16:colId xmlns:a16="http://schemas.microsoft.com/office/drawing/2014/main" val="2889741818"/>
                    </a:ext>
                  </a:extLst>
                </a:gridCol>
                <a:gridCol w="1086031">
                  <a:extLst>
                    <a:ext uri="{9D8B030D-6E8A-4147-A177-3AD203B41FA5}">
                      <a16:colId xmlns:a16="http://schemas.microsoft.com/office/drawing/2014/main" val="1491535066"/>
                    </a:ext>
                  </a:extLst>
                </a:gridCol>
              </a:tblGrid>
              <a:tr h="294896">
                <a:tc>
                  <a:txBody>
                    <a:bodyPr/>
                    <a:lstStyle/>
                    <a:p>
                      <a:pPr algn="ctr"/>
                      <a:r>
                        <a:rPr kumimoji="0" lang="pt-PT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avaliação_id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utilizador_id</a:t>
                      </a:r>
                      <a:endParaRPr kumimoji="0" lang="pt-PT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 Light" panose="020F03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livro_id</a:t>
                      </a:r>
                      <a:endParaRPr kumimoji="0" lang="pt-PT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 Light" panose="020F03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numero_estrelas</a:t>
                      </a:r>
                      <a:endParaRPr kumimoji="0" lang="pt-PT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 Light" panose="020F03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PT" sz="120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comentario</a:t>
                      </a:r>
                      <a:endParaRPr kumimoji="0" lang="pt-PT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 Light" panose="020F03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687298"/>
                  </a:ext>
                </a:extLst>
              </a:tr>
              <a:tr h="322142"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372907"/>
                  </a:ext>
                </a:extLst>
              </a:tr>
            </a:tbl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A09013-884E-4548-BE2C-7D67E5D84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7B9DE-C132-4D48-B923-F3CDE60F9B6A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39076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524F3E-3C24-420E-ACB5-913B2FBEB475}"/>
              </a:ext>
            </a:extLst>
          </p:cNvPr>
          <p:cNvSpPr/>
          <p:nvPr/>
        </p:nvSpPr>
        <p:spPr>
          <a:xfrm>
            <a:off x="0" y="-1"/>
            <a:ext cx="12192000" cy="745994"/>
          </a:xfrm>
          <a:prstGeom prst="rect">
            <a:avLst/>
          </a:prstGeom>
          <a:solidFill>
            <a:srgbClr val="FFDE59"/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5E599AF-00C5-4F02-A459-519DCBF9D2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" t="26711" r="-271" b="30225"/>
          <a:stretch/>
        </p:blipFill>
        <p:spPr>
          <a:xfrm>
            <a:off x="843171" y="39642"/>
            <a:ext cx="1600926" cy="6894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348C21-FD36-4169-86DB-3AF4B6E11F0D}"/>
              </a:ext>
            </a:extLst>
          </p:cNvPr>
          <p:cNvSpPr txBox="1"/>
          <p:nvPr/>
        </p:nvSpPr>
        <p:spPr>
          <a:xfrm>
            <a:off x="3437860" y="87200"/>
            <a:ext cx="5316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TABELAS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DC826C-6925-44A0-B36D-66405AB6ADA2}"/>
              </a:ext>
            </a:extLst>
          </p:cNvPr>
          <p:cNvSpPr txBox="1"/>
          <p:nvPr/>
        </p:nvSpPr>
        <p:spPr>
          <a:xfrm>
            <a:off x="1751019" y="2943386"/>
            <a:ext cx="421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u="sng" dirty="0">
                <a:latin typeface="+mj-lt"/>
              </a:rPr>
              <a:t>T_Carrinho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A6948196-DA70-4443-9295-34A11C7E79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547309"/>
              </p:ext>
            </p:extLst>
          </p:nvPr>
        </p:nvGraphicFramePr>
        <p:xfrm>
          <a:off x="1751019" y="1901927"/>
          <a:ext cx="8669337" cy="74168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148655">
                  <a:extLst>
                    <a:ext uri="{9D8B030D-6E8A-4147-A177-3AD203B41FA5}">
                      <a16:colId xmlns:a16="http://schemas.microsoft.com/office/drawing/2014/main" val="1093421880"/>
                    </a:ext>
                  </a:extLst>
                </a:gridCol>
                <a:gridCol w="1253447">
                  <a:extLst>
                    <a:ext uri="{9D8B030D-6E8A-4147-A177-3AD203B41FA5}">
                      <a16:colId xmlns:a16="http://schemas.microsoft.com/office/drawing/2014/main" val="1133584773"/>
                    </a:ext>
                  </a:extLst>
                </a:gridCol>
                <a:gridCol w="1253447">
                  <a:extLst>
                    <a:ext uri="{9D8B030D-6E8A-4147-A177-3AD203B41FA5}">
                      <a16:colId xmlns:a16="http://schemas.microsoft.com/office/drawing/2014/main" val="860646022"/>
                    </a:ext>
                  </a:extLst>
                </a:gridCol>
                <a:gridCol w="1253447">
                  <a:extLst>
                    <a:ext uri="{9D8B030D-6E8A-4147-A177-3AD203B41FA5}">
                      <a16:colId xmlns:a16="http://schemas.microsoft.com/office/drawing/2014/main" val="2833447799"/>
                    </a:ext>
                  </a:extLst>
                </a:gridCol>
                <a:gridCol w="1253447">
                  <a:extLst>
                    <a:ext uri="{9D8B030D-6E8A-4147-A177-3AD203B41FA5}">
                      <a16:colId xmlns:a16="http://schemas.microsoft.com/office/drawing/2014/main" val="1480064705"/>
                    </a:ext>
                  </a:extLst>
                </a:gridCol>
                <a:gridCol w="1253447">
                  <a:extLst>
                    <a:ext uri="{9D8B030D-6E8A-4147-A177-3AD203B41FA5}">
                      <a16:colId xmlns:a16="http://schemas.microsoft.com/office/drawing/2014/main" val="1335642721"/>
                    </a:ext>
                  </a:extLst>
                </a:gridCol>
                <a:gridCol w="1253447">
                  <a:extLst>
                    <a:ext uri="{9D8B030D-6E8A-4147-A177-3AD203B41FA5}">
                      <a16:colId xmlns:a16="http://schemas.microsoft.com/office/drawing/2014/main" val="6904086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 err="1">
                          <a:latin typeface="+mj-lt"/>
                        </a:rPr>
                        <a:t>livraria_id</a:t>
                      </a:r>
                      <a:endParaRPr lang="pt-PT" sz="1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>
                          <a:latin typeface="+mj-lt"/>
                        </a:rPr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>
                          <a:latin typeface="+mj-lt"/>
                        </a:rPr>
                        <a:t>distrito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>
                          <a:latin typeface="+mj-lt"/>
                        </a:rPr>
                        <a:t>morada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>
                          <a:latin typeface="+mj-lt"/>
                        </a:rPr>
                        <a:t>contacto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>
                          <a:latin typeface="+mj-lt"/>
                        </a:rPr>
                        <a:t>coordenadas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>
                          <a:latin typeface="+mj-lt"/>
                        </a:rPr>
                        <a:t>descrição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604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698816"/>
                  </a:ext>
                </a:extLst>
              </a:tr>
            </a:tbl>
          </a:graphicData>
        </a:graphic>
      </p:graphicFrame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FA1CEC4F-C9D5-4D12-B40C-26D2A65C7D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646128"/>
              </p:ext>
            </p:extLst>
          </p:nvPr>
        </p:nvGraphicFramePr>
        <p:xfrm>
          <a:off x="1751019" y="3334278"/>
          <a:ext cx="4216400" cy="74168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108200">
                  <a:extLst>
                    <a:ext uri="{9D8B030D-6E8A-4147-A177-3AD203B41FA5}">
                      <a16:colId xmlns:a16="http://schemas.microsoft.com/office/drawing/2014/main" val="74480147"/>
                    </a:ext>
                  </a:extLst>
                </a:gridCol>
                <a:gridCol w="2108200">
                  <a:extLst>
                    <a:ext uri="{9D8B030D-6E8A-4147-A177-3AD203B41FA5}">
                      <a16:colId xmlns:a16="http://schemas.microsoft.com/office/drawing/2014/main" val="1224108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 err="1">
                          <a:latin typeface="+mj-lt"/>
                        </a:rPr>
                        <a:t>carrinho_id</a:t>
                      </a:r>
                      <a:endParaRPr lang="pt-PT" sz="1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 err="1">
                          <a:latin typeface="+mj-lt"/>
                        </a:rPr>
                        <a:t>utilizador_id</a:t>
                      </a:r>
                      <a:endParaRPr lang="pt-PT" sz="1400" b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96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3872003"/>
                  </a:ext>
                </a:extLst>
              </a:tr>
            </a:tbl>
          </a:graphicData>
        </a:graphic>
      </p:graphicFrame>
      <p:graphicFrame>
        <p:nvGraphicFramePr>
          <p:cNvPr id="24" name="Table 11">
            <a:extLst>
              <a:ext uri="{FF2B5EF4-FFF2-40B4-BE49-F238E27FC236}">
                <a16:creationId xmlns:a16="http://schemas.microsoft.com/office/drawing/2014/main" id="{43ACD21D-05E7-4EA1-8D64-027A1B7F1C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448225"/>
              </p:ext>
            </p:extLst>
          </p:nvPr>
        </p:nvGraphicFramePr>
        <p:xfrm>
          <a:off x="6203957" y="3333536"/>
          <a:ext cx="4216400" cy="74168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108200">
                  <a:extLst>
                    <a:ext uri="{9D8B030D-6E8A-4147-A177-3AD203B41FA5}">
                      <a16:colId xmlns:a16="http://schemas.microsoft.com/office/drawing/2014/main" val="74480147"/>
                    </a:ext>
                  </a:extLst>
                </a:gridCol>
                <a:gridCol w="2108200">
                  <a:extLst>
                    <a:ext uri="{9D8B030D-6E8A-4147-A177-3AD203B41FA5}">
                      <a16:colId xmlns:a16="http://schemas.microsoft.com/office/drawing/2014/main" val="1224108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 err="1">
                          <a:latin typeface="+mj-lt"/>
                        </a:rPr>
                        <a:t>utilizador_id</a:t>
                      </a:r>
                      <a:endParaRPr lang="pt-PT" sz="1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 err="1">
                          <a:latin typeface="+mj-lt"/>
                        </a:rPr>
                        <a:t>livro_id</a:t>
                      </a:r>
                      <a:endParaRPr lang="pt-PT" sz="1400" b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96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3872003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899A2D5A-FB1C-4F0D-8B2C-95A700FA8DEE}"/>
              </a:ext>
            </a:extLst>
          </p:cNvPr>
          <p:cNvSpPr txBox="1"/>
          <p:nvPr/>
        </p:nvSpPr>
        <p:spPr>
          <a:xfrm>
            <a:off x="741735" y="1537204"/>
            <a:ext cx="10924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u="sng" dirty="0" err="1">
                <a:latin typeface="+mj-lt"/>
              </a:rPr>
              <a:t>T_Livraria</a:t>
            </a:r>
            <a:endParaRPr lang="pt-PT" sz="1600" u="sng" dirty="0"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1BB1DF-AE4E-4000-8257-E1A4AF7301BC}"/>
              </a:ext>
            </a:extLst>
          </p:cNvPr>
          <p:cNvSpPr txBox="1"/>
          <p:nvPr/>
        </p:nvSpPr>
        <p:spPr>
          <a:xfrm>
            <a:off x="6095999" y="2994982"/>
            <a:ext cx="421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u="sng" dirty="0">
                <a:latin typeface="+mj-lt"/>
              </a:rPr>
              <a:t>T_Carrinho_Livro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A5190AC-CD11-4907-A76B-72B8F4863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7B9DE-C132-4D48-B923-F3CDE60F9B6A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0351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08075C-ADBC-4C17-A1BC-ECBB94AA3D38}"/>
              </a:ext>
            </a:extLst>
          </p:cNvPr>
          <p:cNvSpPr/>
          <p:nvPr/>
        </p:nvSpPr>
        <p:spPr>
          <a:xfrm>
            <a:off x="0" y="-1"/>
            <a:ext cx="12192000" cy="745994"/>
          </a:xfrm>
          <a:prstGeom prst="rect">
            <a:avLst/>
          </a:prstGeom>
          <a:solidFill>
            <a:srgbClr val="FFDE59"/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3C253E4-45AC-44AD-9748-721EE8D0D1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" t="26711" r="-271" b="30225"/>
          <a:stretch/>
        </p:blipFill>
        <p:spPr>
          <a:xfrm>
            <a:off x="843171" y="39642"/>
            <a:ext cx="1600926" cy="6894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7F25CF-318C-4F9A-B79C-B80D6120A759}"/>
              </a:ext>
            </a:extLst>
          </p:cNvPr>
          <p:cNvSpPr txBox="1"/>
          <p:nvPr/>
        </p:nvSpPr>
        <p:spPr>
          <a:xfrm>
            <a:off x="-1" y="62884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ESQUEMA DE NAVEGAÇÃO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9E7C10D1-B430-4416-BA49-23A6183A7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7575" y="6034731"/>
            <a:ext cx="2743200" cy="365125"/>
          </a:xfrm>
        </p:spPr>
        <p:txBody>
          <a:bodyPr/>
          <a:lstStyle/>
          <a:p>
            <a:fld id="{01E7B9DE-C132-4D48-B923-F3CDE60F9B6A}" type="slidenum">
              <a:rPr lang="pt-PT" smtClean="0"/>
              <a:t>7</a:t>
            </a:fld>
            <a:endParaRPr lang="pt-PT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48766104-59A8-4E9D-B697-CBDA1C759F23}"/>
              </a:ext>
            </a:extLst>
          </p:cNvPr>
          <p:cNvGraphicFramePr>
            <a:graphicFrameLocks noGrp="1"/>
          </p:cNvGraphicFramePr>
          <p:nvPr/>
        </p:nvGraphicFramePr>
        <p:xfrm>
          <a:off x="613109" y="1822558"/>
          <a:ext cx="1419227" cy="120396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419227">
                  <a:extLst>
                    <a:ext uri="{9D8B030D-6E8A-4147-A177-3AD203B41FA5}">
                      <a16:colId xmlns:a16="http://schemas.microsoft.com/office/drawing/2014/main" val="3943074386"/>
                    </a:ext>
                  </a:extLst>
                </a:gridCol>
              </a:tblGrid>
              <a:tr h="189679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>
                          <a:latin typeface="+mj-lt"/>
                        </a:rPr>
                        <a:t>PÁGINA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563558"/>
                  </a:ext>
                </a:extLst>
              </a:tr>
              <a:tr h="251791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>
                          <a:latin typeface="+mj-lt"/>
                        </a:rPr>
                        <a:t>Parâmetros de </a:t>
                      </a:r>
                      <a:r>
                        <a:rPr lang="pt-PT" sz="1100" i="1" dirty="0">
                          <a:latin typeface="+mj-lt"/>
                        </a:rPr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35287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>
                          <a:latin typeface="+mj-lt"/>
                        </a:rPr>
                        <a:t>T_[Tabelas consultadas]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786771"/>
                  </a:ext>
                </a:extLst>
              </a:tr>
              <a:tr h="189679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>
                          <a:latin typeface="+mj-lt"/>
                        </a:rPr>
                        <a:t>Autorização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9311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CF042F8-0374-42CD-AC3A-87F2323BD2D6}"/>
              </a:ext>
            </a:extLst>
          </p:cNvPr>
          <p:cNvSpPr txBox="1"/>
          <p:nvPr/>
        </p:nvSpPr>
        <p:spPr>
          <a:xfrm>
            <a:off x="507580" y="4271300"/>
            <a:ext cx="16069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u="sng" dirty="0">
                <a:latin typeface="+mj-lt"/>
              </a:rPr>
              <a:t>admin</a:t>
            </a:r>
            <a:r>
              <a:rPr lang="pt-PT" sz="1100" dirty="0">
                <a:latin typeface="+mj-lt"/>
              </a:rPr>
              <a:t>: Administrador</a:t>
            </a:r>
          </a:p>
          <a:p>
            <a:r>
              <a:rPr lang="pt-PT" sz="1100" u="sng" dirty="0">
                <a:latin typeface="+mj-lt"/>
              </a:rPr>
              <a:t>user</a:t>
            </a:r>
            <a:r>
              <a:rPr lang="pt-PT" sz="1100" dirty="0">
                <a:latin typeface="+mj-lt"/>
              </a:rPr>
              <a:t>: Cliente registado</a:t>
            </a:r>
          </a:p>
          <a:p>
            <a:r>
              <a:rPr lang="pt-PT" sz="1100" u="sng" dirty="0">
                <a:latin typeface="+mj-lt"/>
              </a:rPr>
              <a:t>all</a:t>
            </a:r>
            <a:r>
              <a:rPr lang="pt-PT" sz="1100" dirty="0">
                <a:latin typeface="+mj-lt"/>
              </a:rPr>
              <a:t>: Qualquer visitante do </a:t>
            </a:r>
            <a:r>
              <a:rPr lang="pt-PT" sz="1100" i="1" dirty="0">
                <a:latin typeface="+mj-lt"/>
              </a:rPr>
              <a:t>website</a:t>
            </a:r>
            <a:r>
              <a:rPr lang="pt-PT" sz="1100" dirty="0">
                <a:latin typeface="+mj-lt"/>
              </a:rPr>
              <a:t>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7543A8F-DC7F-4966-B904-0F1C8D33D2FB}"/>
              </a:ext>
            </a:extLst>
          </p:cNvPr>
          <p:cNvCxnSpPr/>
          <p:nvPr/>
        </p:nvCxnSpPr>
        <p:spPr>
          <a:xfrm>
            <a:off x="690009" y="3434466"/>
            <a:ext cx="13335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E46A654-F23F-41B4-9DB9-FA2FC47AE304}"/>
              </a:ext>
            </a:extLst>
          </p:cNvPr>
          <p:cNvCxnSpPr>
            <a:cxnSpLocks/>
          </p:cNvCxnSpPr>
          <p:nvPr/>
        </p:nvCxnSpPr>
        <p:spPr>
          <a:xfrm>
            <a:off x="723344" y="3767600"/>
            <a:ext cx="1333500" cy="0"/>
          </a:xfrm>
          <a:prstGeom prst="straightConnector1">
            <a:avLst/>
          </a:prstGeom>
          <a:ln>
            <a:solidFill>
              <a:srgbClr val="C000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35EF953-81F7-4E18-950E-C5CE2C724CE1}"/>
              </a:ext>
            </a:extLst>
          </p:cNvPr>
          <p:cNvSpPr txBox="1"/>
          <p:nvPr/>
        </p:nvSpPr>
        <p:spPr>
          <a:xfrm>
            <a:off x="613109" y="3150505"/>
            <a:ext cx="1452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050" dirty="0">
                <a:latin typeface="+mj-lt"/>
              </a:rPr>
              <a:t>Ligação propositada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6DADB54-F1D6-487A-95C3-240B1001F852}"/>
              </a:ext>
            </a:extLst>
          </p:cNvPr>
          <p:cNvSpPr txBox="1"/>
          <p:nvPr/>
        </p:nvSpPr>
        <p:spPr>
          <a:xfrm>
            <a:off x="465456" y="3521951"/>
            <a:ext cx="17459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050" dirty="0">
                <a:solidFill>
                  <a:srgbClr val="C00000"/>
                </a:solidFill>
                <a:latin typeface="+mj-lt"/>
              </a:rPr>
              <a:t>ERROR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940801B-BE96-449E-B026-E98F4E44B3C2}"/>
              </a:ext>
            </a:extLst>
          </p:cNvPr>
          <p:cNvCxnSpPr>
            <a:cxnSpLocks/>
          </p:cNvCxnSpPr>
          <p:nvPr/>
        </p:nvCxnSpPr>
        <p:spPr>
          <a:xfrm>
            <a:off x="1052776" y="4193007"/>
            <a:ext cx="590858" cy="592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E22F68A-84A2-4EEF-ABD6-021F3A34875B}"/>
              </a:ext>
            </a:extLst>
          </p:cNvPr>
          <p:cNvSpPr txBox="1"/>
          <p:nvPr/>
        </p:nvSpPr>
        <p:spPr>
          <a:xfrm>
            <a:off x="649254" y="3939683"/>
            <a:ext cx="14261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050" b="1" dirty="0">
                <a:latin typeface="+mj-lt"/>
              </a:rPr>
              <a:t>Utilizadores</a:t>
            </a:r>
          </a:p>
        </p:txBody>
      </p:sp>
      <p:graphicFrame>
        <p:nvGraphicFramePr>
          <p:cNvPr id="36" name="Table 2">
            <a:extLst>
              <a:ext uri="{FF2B5EF4-FFF2-40B4-BE49-F238E27FC236}">
                <a16:creationId xmlns:a16="http://schemas.microsoft.com/office/drawing/2014/main" id="{5E3C8A6A-81DE-4CF4-855C-8BAA7C8F8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461602"/>
              </p:ext>
            </p:extLst>
          </p:nvPr>
        </p:nvGraphicFramePr>
        <p:xfrm>
          <a:off x="3001721" y="3917883"/>
          <a:ext cx="1247776" cy="103632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247776">
                  <a:extLst>
                    <a:ext uri="{9D8B030D-6E8A-4147-A177-3AD203B41FA5}">
                      <a16:colId xmlns:a16="http://schemas.microsoft.com/office/drawing/2014/main" val="3943074386"/>
                    </a:ext>
                  </a:extLst>
                </a:gridCol>
              </a:tblGrid>
              <a:tr h="255082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>
                          <a:latin typeface="+mj-lt"/>
                        </a:rPr>
                        <a:t>PAG. LIVROS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563558"/>
                  </a:ext>
                </a:extLst>
              </a:tr>
              <a:tr h="255082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>
                          <a:latin typeface="+mj-lt"/>
                        </a:rPr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35287"/>
                  </a:ext>
                </a:extLst>
              </a:tr>
              <a:tr h="246968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>
                          <a:latin typeface="+mj-lt"/>
                        </a:rPr>
                        <a:t>T_livro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786771"/>
                  </a:ext>
                </a:extLst>
              </a:tr>
              <a:tr h="255082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>
                          <a:latin typeface="+mj-lt"/>
                        </a:rPr>
                        <a:t>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93115"/>
                  </a:ext>
                </a:extLst>
              </a:tr>
            </a:tbl>
          </a:graphicData>
        </a:graphic>
      </p:graphicFrame>
      <p:graphicFrame>
        <p:nvGraphicFramePr>
          <p:cNvPr id="37" name="Table 2">
            <a:extLst>
              <a:ext uri="{FF2B5EF4-FFF2-40B4-BE49-F238E27FC236}">
                <a16:creationId xmlns:a16="http://schemas.microsoft.com/office/drawing/2014/main" id="{77D3F1DF-D33B-417B-9478-FE0384497E5C}"/>
              </a:ext>
            </a:extLst>
          </p:cNvPr>
          <p:cNvGraphicFramePr>
            <a:graphicFrameLocks noGrp="1"/>
          </p:cNvGraphicFramePr>
          <p:nvPr/>
        </p:nvGraphicFramePr>
        <p:xfrm>
          <a:off x="5560483" y="2037165"/>
          <a:ext cx="1246752" cy="137160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246752">
                  <a:extLst>
                    <a:ext uri="{9D8B030D-6E8A-4147-A177-3AD203B41FA5}">
                      <a16:colId xmlns:a16="http://schemas.microsoft.com/office/drawing/2014/main" val="3943074386"/>
                    </a:ext>
                  </a:extLst>
                </a:gridCol>
              </a:tblGrid>
              <a:tr h="255082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>
                          <a:latin typeface="+mj-lt"/>
                        </a:rPr>
                        <a:t>PAG. UTILIZADOR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563558"/>
                  </a:ext>
                </a:extLst>
              </a:tr>
              <a:tr h="255082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>
                          <a:latin typeface="+mj-lt"/>
                        </a:rPr>
                        <a:t>Tipo utilizador = “user” &amp; utilizador_id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35287"/>
                  </a:ext>
                </a:extLst>
              </a:tr>
              <a:tr h="248938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>
                          <a:latin typeface="+mj-lt"/>
                        </a:rPr>
                        <a:t>T_utilizador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786771"/>
                  </a:ext>
                </a:extLst>
              </a:tr>
              <a:tr h="255082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>
                          <a:latin typeface="+mj-lt"/>
                        </a:rPr>
                        <a:t>user_id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93115"/>
                  </a:ext>
                </a:extLst>
              </a:tr>
            </a:tbl>
          </a:graphicData>
        </a:graphic>
      </p:graphicFrame>
      <p:graphicFrame>
        <p:nvGraphicFramePr>
          <p:cNvPr id="39" name="Table 2">
            <a:extLst>
              <a:ext uri="{FF2B5EF4-FFF2-40B4-BE49-F238E27FC236}">
                <a16:creationId xmlns:a16="http://schemas.microsoft.com/office/drawing/2014/main" id="{0C21EC7A-845B-413D-803B-18686C747BE5}"/>
              </a:ext>
            </a:extLst>
          </p:cNvPr>
          <p:cNvGraphicFramePr>
            <a:graphicFrameLocks noGrp="1"/>
          </p:cNvGraphicFramePr>
          <p:nvPr/>
        </p:nvGraphicFramePr>
        <p:xfrm>
          <a:off x="7522692" y="1017960"/>
          <a:ext cx="1247776" cy="153924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247776">
                  <a:extLst>
                    <a:ext uri="{9D8B030D-6E8A-4147-A177-3AD203B41FA5}">
                      <a16:colId xmlns:a16="http://schemas.microsoft.com/office/drawing/2014/main" val="3943074386"/>
                    </a:ext>
                  </a:extLst>
                </a:gridCol>
              </a:tblGrid>
              <a:tr h="255082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>
                          <a:latin typeface="+mj-lt"/>
                        </a:rPr>
                        <a:t>PAG. ADMIN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563558"/>
                  </a:ext>
                </a:extLst>
              </a:tr>
              <a:tr h="255082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>
                          <a:latin typeface="+mj-lt"/>
                        </a:rPr>
                        <a:t>Tipo utilizador = “admin”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35287"/>
                  </a:ext>
                </a:extLst>
              </a:tr>
              <a:tr h="431683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>
                          <a:latin typeface="+mj-lt"/>
                        </a:rPr>
                        <a:t>T_utilizador, T_Livros, T_Encomendas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786771"/>
                  </a:ext>
                </a:extLst>
              </a:tr>
              <a:tr h="255082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>
                          <a:latin typeface="+mj-lt"/>
                        </a:rPr>
                        <a:t>admin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93115"/>
                  </a:ext>
                </a:extLst>
              </a:tr>
            </a:tbl>
          </a:graphicData>
        </a:graphic>
      </p:graphicFrame>
      <p:graphicFrame>
        <p:nvGraphicFramePr>
          <p:cNvPr id="40" name="Table 2">
            <a:extLst>
              <a:ext uri="{FF2B5EF4-FFF2-40B4-BE49-F238E27FC236}">
                <a16:creationId xmlns:a16="http://schemas.microsoft.com/office/drawing/2014/main" id="{AB4C837C-1531-4F98-A86C-279F26A17D53}"/>
              </a:ext>
            </a:extLst>
          </p:cNvPr>
          <p:cNvGraphicFramePr>
            <a:graphicFrameLocks noGrp="1"/>
          </p:cNvGraphicFramePr>
          <p:nvPr/>
        </p:nvGraphicFramePr>
        <p:xfrm>
          <a:off x="7524273" y="2947755"/>
          <a:ext cx="1247776" cy="108110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247776">
                  <a:extLst>
                    <a:ext uri="{9D8B030D-6E8A-4147-A177-3AD203B41FA5}">
                      <a16:colId xmlns:a16="http://schemas.microsoft.com/office/drawing/2014/main" val="3943074386"/>
                    </a:ext>
                  </a:extLst>
                </a:gridCol>
              </a:tblGrid>
              <a:tr h="255082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>
                          <a:latin typeface="+mj-lt"/>
                        </a:rPr>
                        <a:t>VER CLIENTES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563558"/>
                  </a:ext>
                </a:extLst>
              </a:tr>
              <a:tr h="255082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>
                          <a:latin typeface="+mj-lt"/>
                        </a:rPr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35287"/>
                  </a:ext>
                </a:extLst>
              </a:tr>
              <a:tr h="303860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>
                          <a:latin typeface="+mj-lt"/>
                        </a:rPr>
                        <a:t>T_utilizador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786771"/>
                  </a:ext>
                </a:extLst>
              </a:tr>
              <a:tr h="255082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>
                          <a:latin typeface="+mj-lt"/>
                        </a:rPr>
                        <a:t>admin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93115"/>
                  </a:ext>
                </a:extLst>
              </a:tr>
            </a:tbl>
          </a:graphicData>
        </a:graphic>
      </p:graphicFrame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7BD88C-4EED-42FF-B8AB-6AE56C2275EB}"/>
              </a:ext>
            </a:extLst>
          </p:cNvPr>
          <p:cNvCxnSpPr>
            <a:cxnSpLocks/>
            <a:stCxn id="39" idx="2"/>
            <a:endCxn id="40" idx="0"/>
          </p:cNvCxnSpPr>
          <p:nvPr/>
        </p:nvCxnSpPr>
        <p:spPr>
          <a:xfrm>
            <a:off x="8146580" y="2557200"/>
            <a:ext cx="1581" cy="390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Table 2">
            <a:extLst>
              <a:ext uri="{FF2B5EF4-FFF2-40B4-BE49-F238E27FC236}">
                <a16:creationId xmlns:a16="http://schemas.microsoft.com/office/drawing/2014/main" id="{D8E64B5C-508E-4ADE-9239-2914A665E9CA}"/>
              </a:ext>
            </a:extLst>
          </p:cNvPr>
          <p:cNvGraphicFramePr>
            <a:graphicFrameLocks noGrp="1"/>
          </p:cNvGraphicFramePr>
          <p:nvPr/>
        </p:nvGraphicFramePr>
        <p:xfrm>
          <a:off x="7522692" y="4112673"/>
          <a:ext cx="1247776" cy="108110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247776">
                  <a:extLst>
                    <a:ext uri="{9D8B030D-6E8A-4147-A177-3AD203B41FA5}">
                      <a16:colId xmlns:a16="http://schemas.microsoft.com/office/drawing/2014/main" val="3943074386"/>
                    </a:ext>
                  </a:extLst>
                </a:gridCol>
              </a:tblGrid>
              <a:tr h="255082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>
                          <a:latin typeface="+mj-lt"/>
                        </a:rPr>
                        <a:t>GERIR LIVROS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563558"/>
                  </a:ext>
                </a:extLst>
              </a:tr>
              <a:tr h="255082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>
                          <a:latin typeface="+mj-lt"/>
                        </a:rPr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35287"/>
                  </a:ext>
                </a:extLst>
              </a:tr>
              <a:tr h="303860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>
                          <a:latin typeface="+mj-lt"/>
                        </a:rPr>
                        <a:t>T_livro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786771"/>
                  </a:ext>
                </a:extLst>
              </a:tr>
              <a:tr h="255082">
                <a:tc>
                  <a:txBody>
                    <a:bodyPr/>
                    <a:lstStyle/>
                    <a:p>
                      <a:pPr algn="ctr"/>
                      <a:r>
                        <a:rPr kumimoji="0" lang="pt-PT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admin</a:t>
                      </a:r>
                      <a:endParaRPr lang="pt-PT" sz="11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93115"/>
                  </a:ext>
                </a:extLst>
              </a:tr>
            </a:tbl>
          </a:graphicData>
        </a:graphic>
      </p:graphicFrame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B70F1BB9-B7B5-407D-87AF-F0C4ADC3BFCC}"/>
              </a:ext>
            </a:extLst>
          </p:cNvPr>
          <p:cNvCxnSpPr>
            <a:cxnSpLocks/>
          </p:cNvCxnSpPr>
          <p:nvPr/>
        </p:nvCxnSpPr>
        <p:spPr>
          <a:xfrm rot="5400000">
            <a:off x="5979331" y="3010284"/>
            <a:ext cx="3074019" cy="6350"/>
          </a:xfrm>
          <a:prstGeom prst="bentConnector4">
            <a:avLst>
              <a:gd name="adj1" fmla="val 224"/>
              <a:gd name="adj2" fmla="val 270494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Table 2">
            <a:extLst>
              <a:ext uri="{FF2B5EF4-FFF2-40B4-BE49-F238E27FC236}">
                <a16:creationId xmlns:a16="http://schemas.microsoft.com/office/drawing/2014/main" id="{4F1DFFDD-BA74-4E5B-B460-3D229B92B1CC}"/>
              </a:ext>
            </a:extLst>
          </p:cNvPr>
          <p:cNvGraphicFramePr>
            <a:graphicFrameLocks noGrp="1"/>
          </p:cNvGraphicFramePr>
          <p:nvPr/>
        </p:nvGraphicFramePr>
        <p:xfrm>
          <a:off x="9135113" y="1017960"/>
          <a:ext cx="1247776" cy="124874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247776">
                  <a:extLst>
                    <a:ext uri="{9D8B030D-6E8A-4147-A177-3AD203B41FA5}">
                      <a16:colId xmlns:a16="http://schemas.microsoft.com/office/drawing/2014/main" val="3943074386"/>
                    </a:ext>
                  </a:extLst>
                </a:gridCol>
              </a:tblGrid>
              <a:tr h="255082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>
                          <a:latin typeface="+mj-lt"/>
                        </a:rPr>
                        <a:t>VER </a:t>
                      </a:r>
                    </a:p>
                    <a:p>
                      <a:pPr algn="ctr"/>
                      <a:r>
                        <a:rPr lang="pt-PT" sz="1100" dirty="0">
                          <a:latin typeface="+mj-lt"/>
                        </a:rPr>
                        <a:t>ECNCOMENDAS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563558"/>
                  </a:ext>
                </a:extLst>
              </a:tr>
              <a:tr h="255082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>
                          <a:latin typeface="+mj-lt"/>
                        </a:rPr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35287"/>
                  </a:ext>
                </a:extLst>
              </a:tr>
              <a:tr h="303860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>
                          <a:latin typeface="+mj-lt"/>
                        </a:rPr>
                        <a:t>T_encomenda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786771"/>
                  </a:ext>
                </a:extLst>
              </a:tr>
              <a:tr h="255082">
                <a:tc>
                  <a:txBody>
                    <a:bodyPr/>
                    <a:lstStyle/>
                    <a:p>
                      <a:pPr algn="ctr"/>
                      <a:r>
                        <a:rPr kumimoji="0" lang="pt-PT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admin</a:t>
                      </a:r>
                      <a:endParaRPr lang="pt-PT" sz="11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93115"/>
                  </a:ext>
                </a:extLst>
              </a:tr>
            </a:tbl>
          </a:graphicData>
        </a:graphic>
      </p:graphicFrame>
      <p:graphicFrame>
        <p:nvGraphicFramePr>
          <p:cNvPr id="73" name="Table 2">
            <a:extLst>
              <a:ext uri="{FF2B5EF4-FFF2-40B4-BE49-F238E27FC236}">
                <a16:creationId xmlns:a16="http://schemas.microsoft.com/office/drawing/2014/main" id="{C1225A64-29F9-4D83-85F9-3EFDFFE29B22}"/>
              </a:ext>
            </a:extLst>
          </p:cNvPr>
          <p:cNvGraphicFramePr>
            <a:graphicFrameLocks noGrp="1"/>
          </p:cNvGraphicFramePr>
          <p:nvPr/>
        </p:nvGraphicFramePr>
        <p:xfrm>
          <a:off x="9284712" y="3404485"/>
          <a:ext cx="1247776" cy="124874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247776">
                  <a:extLst>
                    <a:ext uri="{9D8B030D-6E8A-4147-A177-3AD203B41FA5}">
                      <a16:colId xmlns:a16="http://schemas.microsoft.com/office/drawing/2014/main" val="3943074386"/>
                    </a:ext>
                  </a:extLst>
                </a:gridCol>
              </a:tblGrid>
              <a:tr h="255082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>
                          <a:latin typeface="+mj-lt"/>
                        </a:rPr>
                        <a:t>ADD/EDIT/DELET/ VIEW LIVRO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563558"/>
                  </a:ext>
                </a:extLst>
              </a:tr>
              <a:tr h="255082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>
                          <a:latin typeface="+mj-lt"/>
                        </a:rPr>
                        <a:t>livro_id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35287"/>
                  </a:ext>
                </a:extLst>
              </a:tr>
              <a:tr h="303860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>
                          <a:latin typeface="+mj-lt"/>
                        </a:rPr>
                        <a:t>T_livro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786771"/>
                  </a:ext>
                </a:extLst>
              </a:tr>
              <a:tr h="255082">
                <a:tc>
                  <a:txBody>
                    <a:bodyPr/>
                    <a:lstStyle/>
                    <a:p>
                      <a:pPr algn="ctr"/>
                      <a:r>
                        <a:rPr kumimoji="0" lang="pt-PT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admin</a:t>
                      </a:r>
                      <a:endParaRPr lang="pt-PT" sz="11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93115"/>
                  </a:ext>
                </a:extLst>
              </a:tr>
            </a:tbl>
          </a:graphicData>
        </a:graphic>
      </p:graphicFrame>
      <p:sp>
        <p:nvSpPr>
          <p:cNvPr id="88" name="TextBox 87">
            <a:extLst>
              <a:ext uri="{FF2B5EF4-FFF2-40B4-BE49-F238E27FC236}">
                <a16:creationId xmlns:a16="http://schemas.microsoft.com/office/drawing/2014/main" id="{9F701F33-DE1A-4042-B64D-247F28EF3D31}"/>
              </a:ext>
            </a:extLst>
          </p:cNvPr>
          <p:cNvSpPr txBox="1"/>
          <p:nvPr/>
        </p:nvSpPr>
        <p:spPr>
          <a:xfrm>
            <a:off x="9001349" y="4897182"/>
            <a:ext cx="5667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CHECK</a:t>
            </a:r>
            <a:endParaRPr lang="pt-PT" sz="1050" b="1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F2C684C7-1463-425F-AC1E-6D6EE334AF65}"/>
              </a:ext>
            </a:extLst>
          </p:cNvPr>
          <p:cNvCxnSpPr>
            <a:cxnSpLocks/>
            <a:stCxn id="73" idx="3"/>
            <a:endCxn id="73" idx="2"/>
          </p:cNvCxnSpPr>
          <p:nvPr/>
        </p:nvCxnSpPr>
        <p:spPr>
          <a:xfrm flipH="1">
            <a:off x="9908600" y="4028855"/>
            <a:ext cx="623888" cy="624370"/>
          </a:xfrm>
          <a:prstGeom prst="bentConnector4">
            <a:avLst>
              <a:gd name="adj1" fmla="val -36641"/>
              <a:gd name="adj2" fmla="val 136613"/>
            </a:avLst>
          </a:prstGeom>
          <a:ln>
            <a:solidFill>
              <a:srgbClr val="C00000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0966BE52-0560-4D67-96F2-E37EC88BCAC7}"/>
              </a:ext>
            </a:extLst>
          </p:cNvPr>
          <p:cNvSpPr txBox="1"/>
          <p:nvPr/>
        </p:nvSpPr>
        <p:spPr>
          <a:xfrm>
            <a:off x="10050116" y="4668255"/>
            <a:ext cx="6243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>
                <a:solidFill>
                  <a:srgbClr val="C00000"/>
                </a:solidFill>
                <a:latin typeface="+mj-lt"/>
              </a:rPr>
              <a:t>ERROR</a:t>
            </a:r>
            <a:endParaRPr lang="pt-PT" sz="800" dirty="0">
              <a:solidFill>
                <a:srgbClr val="C00000"/>
              </a:solidFill>
              <a:latin typeface="+mj-lt"/>
            </a:endParaRP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61DD443-1D9E-4D7D-A6ED-5A5C9E4845A4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8780114" y="1636495"/>
            <a:ext cx="354999" cy="5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4" name="Table 2">
            <a:extLst>
              <a:ext uri="{FF2B5EF4-FFF2-40B4-BE49-F238E27FC236}">
                <a16:creationId xmlns:a16="http://schemas.microsoft.com/office/drawing/2014/main" id="{2965BA6B-FAB8-47E2-93DD-70AC36E405FE}"/>
              </a:ext>
            </a:extLst>
          </p:cNvPr>
          <p:cNvGraphicFramePr>
            <a:graphicFrameLocks noGrp="1"/>
          </p:cNvGraphicFramePr>
          <p:nvPr/>
        </p:nvGraphicFramePr>
        <p:xfrm>
          <a:off x="10844174" y="1017960"/>
          <a:ext cx="1247776" cy="124874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247776">
                  <a:extLst>
                    <a:ext uri="{9D8B030D-6E8A-4147-A177-3AD203B41FA5}">
                      <a16:colId xmlns:a16="http://schemas.microsoft.com/office/drawing/2014/main" val="3943074386"/>
                    </a:ext>
                  </a:extLst>
                </a:gridCol>
              </a:tblGrid>
              <a:tr h="255082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>
                          <a:latin typeface="+mj-lt"/>
                        </a:rPr>
                        <a:t>ATUALIZAR ESTADO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563558"/>
                  </a:ext>
                </a:extLst>
              </a:tr>
              <a:tr h="255082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>
                          <a:latin typeface="+mj-lt"/>
                        </a:rPr>
                        <a:t>ecomenda_id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35287"/>
                  </a:ext>
                </a:extLst>
              </a:tr>
              <a:tr h="303860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>
                          <a:latin typeface="+mj-lt"/>
                        </a:rPr>
                        <a:t>T_encomenda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786771"/>
                  </a:ext>
                </a:extLst>
              </a:tr>
              <a:tr h="255082">
                <a:tc>
                  <a:txBody>
                    <a:bodyPr/>
                    <a:lstStyle/>
                    <a:p>
                      <a:pPr algn="ctr"/>
                      <a:r>
                        <a:rPr kumimoji="0" lang="pt-PT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admin</a:t>
                      </a:r>
                      <a:endParaRPr lang="pt-PT" sz="11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93115"/>
                  </a:ext>
                </a:extLst>
              </a:tr>
            </a:tbl>
          </a:graphicData>
        </a:graphic>
      </p:graphicFrame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DDC7B5C8-BA6B-49CA-B6BE-DBA3D3065715}"/>
              </a:ext>
            </a:extLst>
          </p:cNvPr>
          <p:cNvCxnSpPr>
            <a:cxnSpLocks/>
            <a:stCxn id="66" idx="3"/>
            <a:endCxn id="104" idx="1"/>
          </p:cNvCxnSpPr>
          <p:nvPr/>
        </p:nvCxnSpPr>
        <p:spPr>
          <a:xfrm>
            <a:off x="10382889" y="1642330"/>
            <a:ext cx="4612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3AA3DD0D-B53B-4B5B-A4BD-3C11E02143CE}"/>
              </a:ext>
            </a:extLst>
          </p:cNvPr>
          <p:cNvCxnSpPr>
            <a:cxnSpLocks/>
          </p:cNvCxnSpPr>
          <p:nvPr/>
        </p:nvCxnSpPr>
        <p:spPr>
          <a:xfrm flipH="1">
            <a:off x="10379058" y="1970497"/>
            <a:ext cx="453806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EF1D2319-5A7A-4103-9232-EF98FDC59BDF}"/>
              </a:ext>
            </a:extLst>
          </p:cNvPr>
          <p:cNvSpPr txBox="1"/>
          <p:nvPr/>
        </p:nvSpPr>
        <p:spPr>
          <a:xfrm>
            <a:off x="10343819" y="1739665"/>
            <a:ext cx="5242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CHECK</a:t>
            </a:r>
            <a:endParaRPr lang="pt-PT" sz="1050" b="1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2C87D1F-B2C3-415B-B693-ECD060B8695A}"/>
              </a:ext>
            </a:extLst>
          </p:cNvPr>
          <p:cNvCxnSpPr>
            <a:cxnSpLocks/>
            <a:stCxn id="104" idx="3"/>
            <a:endCxn id="104" idx="2"/>
          </p:cNvCxnSpPr>
          <p:nvPr/>
        </p:nvCxnSpPr>
        <p:spPr>
          <a:xfrm flipH="1">
            <a:off x="11468062" y="1642330"/>
            <a:ext cx="623888" cy="624370"/>
          </a:xfrm>
          <a:prstGeom prst="bentConnector4">
            <a:avLst>
              <a:gd name="adj1" fmla="val -6870"/>
              <a:gd name="adj2" fmla="val 136613"/>
            </a:avLst>
          </a:prstGeom>
          <a:ln>
            <a:solidFill>
              <a:srgbClr val="C00000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C9C773BC-14EE-4DE4-B38F-C4C90BD4B468}"/>
              </a:ext>
            </a:extLst>
          </p:cNvPr>
          <p:cNvSpPr txBox="1"/>
          <p:nvPr/>
        </p:nvSpPr>
        <p:spPr>
          <a:xfrm>
            <a:off x="11478889" y="2266700"/>
            <a:ext cx="6243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>
                <a:solidFill>
                  <a:srgbClr val="C00000"/>
                </a:solidFill>
                <a:latin typeface="+mj-lt"/>
              </a:rPr>
              <a:t>ERROR</a:t>
            </a:r>
            <a:endParaRPr lang="pt-PT" sz="800" dirty="0">
              <a:solidFill>
                <a:srgbClr val="C00000"/>
              </a:solidFill>
              <a:latin typeface="+mj-lt"/>
            </a:endParaRPr>
          </a:p>
        </p:txBody>
      </p:sp>
      <p:graphicFrame>
        <p:nvGraphicFramePr>
          <p:cNvPr id="117" name="Table 2">
            <a:extLst>
              <a:ext uri="{FF2B5EF4-FFF2-40B4-BE49-F238E27FC236}">
                <a16:creationId xmlns:a16="http://schemas.microsoft.com/office/drawing/2014/main" id="{B38705D0-81FA-4ABC-9CC5-4BE97E588EC9}"/>
              </a:ext>
            </a:extLst>
          </p:cNvPr>
          <p:cNvGraphicFramePr>
            <a:graphicFrameLocks noGrp="1"/>
          </p:cNvGraphicFramePr>
          <p:nvPr/>
        </p:nvGraphicFramePr>
        <p:xfrm>
          <a:off x="3005010" y="1214513"/>
          <a:ext cx="1247776" cy="124874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247776">
                  <a:extLst>
                    <a:ext uri="{9D8B030D-6E8A-4147-A177-3AD203B41FA5}">
                      <a16:colId xmlns:a16="http://schemas.microsoft.com/office/drawing/2014/main" val="3943074386"/>
                    </a:ext>
                  </a:extLst>
                </a:gridCol>
              </a:tblGrid>
              <a:tr h="255082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>
                          <a:latin typeface="+mj-lt"/>
                        </a:rPr>
                        <a:t>NEW/EDIT UTILIZADOR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563558"/>
                  </a:ext>
                </a:extLst>
              </a:tr>
              <a:tr h="255082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>
                          <a:latin typeface="+mj-lt"/>
                        </a:rPr>
                        <a:t>utilizador_id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35287"/>
                  </a:ext>
                </a:extLst>
              </a:tr>
              <a:tr h="303860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>
                          <a:latin typeface="+mj-lt"/>
                        </a:rPr>
                        <a:t>T_utilizador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786771"/>
                  </a:ext>
                </a:extLst>
              </a:tr>
              <a:tr h="255082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>
                          <a:latin typeface="+mj-lt"/>
                        </a:rPr>
                        <a:t>user_id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93115"/>
                  </a:ext>
                </a:extLst>
              </a:tr>
            </a:tbl>
          </a:graphicData>
        </a:graphic>
      </p:graphicFrame>
      <p:graphicFrame>
        <p:nvGraphicFramePr>
          <p:cNvPr id="118" name="Table 2">
            <a:extLst>
              <a:ext uri="{FF2B5EF4-FFF2-40B4-BE49-F238E27FC236}">
                <a16:creationId xmlns:a16="http://schemas.microsoft.com/office/drawing/2014/main" id="{9796EFE3-F57D-4634-8BAA-52E321984E13}"/>
              </a:ext>
            </a:extLst>
          </p:cNvPr>
          <p:cNvGraphicFramePr>
            <a:graphicFrameLocks noGrp="1"/>
          </p:cNvGraphicFramePr>
          <p:nvPr/>
        </p:nvGraphicFramePr>
        <p:xfrm>
          <a:off x="3005010" y="2585425"/>
          <a:ext cx="1247776" cy="124874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247776">
                  <a:extLst>
                    <a:ext uri="{9D8B030D-6E8A-4147-A177-3AD203B41FA5}">
                      <a16:colId xmlns:a16="http://schemas.microsoft.com/office/drawing/2014/main" val="3943074386"/>
                    </a:ext>
                  </a:extLst>
                </a:gridCol>
              </a:tblGrid>
              <a:tr h="255082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>
                          <a:latin typeface="+mj-lt"/>
                        </a:rPr>
                        <a:t>VER ENCOMENDAS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563558"/>
                  </a:ext>
                </a:extLst>
              </a:tr>
              <a:tr h="255082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>
                          <a:latin typeface="+mj-lt"/>
                        </a:rPr>
                        <a:t>utilizador_id, encomenda_id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35287"/>
                  </a:ext>
                </a:extLst>
              </a:tr>
              <a:tr h="303860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>
                          <a:latin typeface="+mj-lt"/>
                        </a:rPr>
                        <a:t>T_encomenda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786771"/>
                  </a:ext>
                </a:extLst>
              </a:tr>
              <a:tr h="255082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>
                          <a:latin typeface="+mj-lt"/>
                        </a:rPr>
                        <a:t>user_id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93115"/>
                  </a:ext>
                </a:extLst>
              </a:tr>
            </a:tbl>
          </a:graphicData>
        </a:graphic>
      </p:graphicFrame>
      <p:cxnSp>
        <p:nvCxnSpPr>
          <p:cNvPr id="121" name="Connector: Elbow 120">
            <a:extLst>
              <a:ext uri="{FF2B5EF4-FFF2-40B4-BE49-F238E27FC236}">
                <a16:creationId xmlns:a16="http://schemas.microsoft.com/office/drawing/2014/main" id="{0BB93043-4D7D-4186-A080-9EE9F1CF48EB}"/>
              </a:ext>
            </a:extLst>
          </p:cNvPr>
          <p:cNvCxnSpPr>
            <a:cxnSpLocks/>
            <a:stCxn id="37" idx="0"/>
            <a:endCxn id="117" idx="3"/>
          </p:cNvCxnSpPr>
          <p:nvPr/>
        </p:nvCxnSpPr>
        <p:spPr>
          <a:xfrm rot="16200000" flipV="1">
            <a:off x="5119182" y="972487"/>
            <a:ext cx="198282" cy="193107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9697F5AE-CFAF-4918-9FFD-F5009EE76850}"/>
              </a:ext>
            </a:extLst>
          </p:cNvPr>
          <p:cNvSpPr txBox="1"/>
          <p:nvPr/>
        </p:nvSpPr>
        <p:spPr>
          <a:xfrm>
            <a:off x="4419889" y="1984251"/>
            <a:ext cx="5667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CHECK</a:t>
            </a:r>
            <a:endParaRPr lang="pt-PT" sz="1050" b="1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72423E3F-A6E1-42EF-BDD8-68822F0C1E29}"/>
              </a:ext>
            </a:extLst>
          </p:cNvPr>
          <p:cNvCxnSpPr>
            <a:cxnSpLocks/>
          </p:cNvCxnSpPr>
          <p:nvPr/>
        </p:nvCxnSpPr>
        <p:spPr>
          <a:xfrm>
            <a:off x="4252786" y="2211035"/>
            <a:ext cx="1306673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BE133639-FC2E-4985-9F37-B350F7072C89}"/>
              </a:ext>
            </a:extLst>
          </p:cNvPr>
          <p:cNvCxnSpPr>
            <a:cxnSpLocks/>
          </p:cNvCxnSpPr>
          <p:nvPr/>
        </p:nvCxnSpPr>
        <p:spPr>
          <a:xfrm rot="10800000" flipH="1">
            <a:off x="3014987" y="1214513"/>
            <a:ext cx="623888" cy="624370"/>
          </a:xfrm>
          <a:prstGeom prst="bentConnector4">
            <a:avLst>
              <a:gd name="adj1" fmla="val -36641"/>
              <a:gd name="adj2" fmla="val 136613"/>
            </a:avLst>
          </a:prstGeom>
          <a:ln>
            <a:solidFill>
              <a:srgbClr val="C00000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F4150B3C-BC90-482F-AFDC-82D41E3251CD}"/>
              </a:ext>
            </a:extLst>
          </p:cNvPr>
          <p:cNvSpPr txBox="1"/>
          <p:nvPr/>
        </p:nvSpPr>
        <p:spPr>
          <a:xfrm rot="16200000">
            <a:off x="2372621" y="1297850"/>
            <a:ext cx="6243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>
                <a:solidFill>
                  <a:srgbClr val="C00000"/>
                </a:solidFill>
                <a:latin typeface="+mj-lt"/>
              </a:rPr>
              <a:t>ERROR</a:t>
            </a:r>
            <a:endParaRPr lang="pt-PT" sz="800" dirty="0">
              <a:solidFill>
                <a:srgbClr val="C00000"/>
              </a:solidFill>
              <a:latin typeface="+mj-lt"/>
            </a:endParaRP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6196DECD-8896-46DA-9510-CB352544C3CD}"/>
              </a:ext>
            </a:extLst>
          </p:cNvPr>
          <p:cNvCxnSpPr>
            <a:cxnSpLocks/>
            <a:stCxn id="37" idx="1"/>
          </p:cNvCxnSpPr>
          <p:nvPr/>
        </p:nvCxnSpPr>
        <p:spPr>
          <a:xfrm flipH="1">
            <a:off x="4252786" y="2722965"/>
            <a:ext cx="13076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3" name="Table 2">
            <a:extLst>
              <a:ext uri="{FF2B5EF4-FFF2-40B4-BE49-F238E27FC236}">
                <a16:creationId xmlns:a16="http://schemas.microsoft.com/office/drawing/2014/main" id="{2877A4AF-D988-4F6E-86ED-14D378EC9C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498503"/>
              </p:ext>
            </p:extLst>
          </p:nvPr>
        </p:nvGraphicFramePr>
        <p:xfrm>
          <a:off x="3001721" y="5172919"/>
          <a:ext cx="1247776" cy="103632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247776">
                  <a:extLst>
                    <a:ext uri="{9D8B030D-6E8A-4147-A177-3AD203B41FA5}">
                      <a16:colId xmlns:a16="http://schemas.microsoft.com/office/drawing/2014/main" val="3943074386"/>
                    </a:ext>
                  </a:extLst>
                </a:gridCol>
              </a:tblGrid>
              <a:tr h="255082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>
                          <a:latin typeface="+mj-lt"/>
                        </a:rPr>
                        <a:t>VER LIVRO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563558"/>
                  </a:ext>
                </a:extLst>
              </a:tr>
              <a:tr h="255082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>
                          <a:latin typeface="+mj-lt"/>
                        </a:rPr>
                        <a:t>livro_id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35287"/>
                  </a:ext>
                </a:extLst>
              </a:tr>
              <a:tr h="246968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>
                          <a:latin typeface="+mj-lt"/>
                        </a:rPr>
                        <a:t>T_Livro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786771"/>
                  </a:ext>
                </a:extLst>
              </a:tr>
              <a:tr h="255082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>
                          <a:latin typeface="+mj-lt"/>
                        </a:rPr>
                        <a:t>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93115"/>
                  </a:ext>
                </a:extLst>
              </a:tr>
            </a:tbl>
          </a:graphicData>
        </a:graphic>
      </p:graphicFrame>
      <p:graphicFrame>
        <p:nvGraphicFramePr>
          <p:cNvPr id="147" name="Table 2">
            <a:extLst>
              <a:ext uri="{FF2B5EF4-FFF2-40B4-BE49-F238E27FC236}">
                <a16:creationId xmlns:a16="http://schemas.microsoft.com/office/drawing/2014/main" id="{8E7655AE-7A3C-4C6A-9E48-CDF293C59B4A}"/>
              </a:ext>
            </a:extLst>
          </p:cNvPr>
          <p:cNvGraphicFramePr>
            <a:graphicFrameLocks noGrp="1"/>
          </p:cNvGraphicFramePr>
          <p:nvPr/>
        </p:nvGraphicFramePr>
        <p:xfrm>
          <a:off x="5570114" y="3766181"/>
          <a:ext cx="1237121" cy="103632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237121">
                  <a:extLst>
                    <a:ext uri="{9D8B030D-6E8A-4147-A177-3AD203B41FA5}">
                      <a16:colId xmlns:a16="http://schemas.microsoft.com/office/drawing/2014/main" val="3943074386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>
                          <a:latin typeface="+mj-lt"/>
                        </a:rPr>
                        <a:t>LOGIN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56355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>
                          <a:latin typeface="+mj-lt"/>
                        </a:rPr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35287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>
                          <a:latin typeface="+mj-lt"/>
                        </a:rPr>
                        <a:t>T_utilizador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78677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>
                          <a:latin typeface="+mj-lt"/>
                        </a:rPr>
                        <a:t>admin, user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93115"/>
                  </a:ext>
                </a:extLst>
              </a:tr>
            </a:tbl>
          </a:graphicData>
        </a:graphic>
      </p:graphicFrame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0B6E166E-082D-4C8E-89E1-638CE7580DCF}"/>
              </a:ext>
            </a:extLst>
          </p:cNvPr>
          <p:cNvCxnSpPr>
            <a:cxnSpLocks/>
            <a:stCxn id="147" idx="3"/>
            <a:endCxn id="39" idx="0"/>
          </p:cNvCxnSpPr>
          <p:nvPr/>
        </p:nvCxnSpPr>
        <p:spPr>
          <a:xfrm flipV="1">
            <a:off x="6807235" y="1017960"/>
            <a:ext cx="1339345" cy="3266381"/>
          </a:xfrm>
          <a:prstGeom prst="bentConnector4">
            <a:avLst>
              <a:gd name="adj1" fmla="val 26709"/>
              <a:gd name="adj2" fmla="val 10495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35C82EB2-DCC2-4133-B4D2-A2CCCE8AAF54}"/>
              </a:ext>
            </a:extLst>
          </p:cNvPr>
          <p:cNvSpPr txBox="1"/>
          <p:nvPr/>
        </p:nvSpPr>
        <p:spPr>
          <a:xfrm rot="16200000">
            <a:off x="6008608" y="2814494"/>
            <a:ext cx="20449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050" dirty="0">
                <a:latin typeface="+mj-lt"/>
              </a:rPr>
              <a:t>Tipo utilizador = “admin”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2296E7D4-65FA-4008-A0C9-45C1C878EA69}"/>
              </a:ext>
            </a:extLst>
          </p:cNvPr>
          <p:cNvCxnSpPr>
            <a:cxnSpLocks/>
            <a:stCxn id="147" idx="0"/>
            <a:endCxn id="37" idx="2"/>
          </p:cNvCxnSpPr>
          <p:nvPr/>
        </p:nvCxnSpPr>
        <p:spPr>
          <a:xfrm flipH="1" flipV="1">
            <a:off x="6183859" y="3408765"/>
            <a:ext cx="4815" cy="357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03A9DCC4-7C9E-4286-B709-05416856AA39}"/>
              </a:ext>
            </a:extLst>
          </p:cNvPr>
          <p:cNvSpPr txBox="1"/>
          <p:nvPr/>
        </p:nvSpPr>
        <p:spPr>
          <a:xfrm rot="16200000">
            <a:off x="5900308" y="3502511"/>
            <a:ext cx="4408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050" dirty="0">
                <a:latin typeface="+mj-lt"/>
              </a:rPr>
              <a:t>user</a:t>
            </a:r>
          </a:p>
        </p:txBody>
      </p:sp>
      <p:cxnSp>
        <p:nvCxnSpPr>
          <p:cNvPr id="162" name="Connector: Elbow 161">
            <a:extLst>
              <a:ext uri="{FF2B5EF4-FFF2-40B4-BE49-F238E27FC236}">
                <a16:creationId xmlns:a16="http://schemas.microsoft.com/office/drawing/2014/main" id="{5EC33ACA-F044-4E07-989C-4C98FD4A4952}"/>
              </a:ext>
            </a:extLst>
          </p:cNvPr>
          <p:cNvCxnSpPr>
            <a:cxnSpLocks/>
            <a:stCxn id="143" idx="3"/>
            <a:endCxn id="147" idx="1"/>
          </p:cNvCxnSpPr>
          <p:nvPr/>
        </p:nvCxnSpPr>
        <p:spPr>
          <a:xfrm flipV="1">
            <a:off x="4249497" y="4284341"/>
            <a:ext cx="1320617" cy="140673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5D0D5CF4-00AF-443E-83AC-2D424210A206}"/>
              </a:ext>
            </a:extLst>
          </p:cNvPr>
          <p:cNvSpPr txBox="1"/>
          <p:nvPr/>
        </p:nvSpPr>
        <p:spPr>
          <a:xfrm>
            <a:off x="3638875" y="6238562"/>
            <a:ext cx="204496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700" dirty="0">
                <a:latin typeface="+mj-lt"/>
              </a:rPr>
              <a:t>Comprar (user)</a:t>
            </a:r>
          </a:p>
        </p:txBody>
      </p:sp>
      <p:cxnSp>
        <p:nvCxnSpPr>
          <p:cNvPr id="166" name="Connector: Elbow 165">
            <a:extLst>
              <a:ext uri="{FF2B5EF4-FFF2-40B4-BE49-F238E27FC236}">
                <a16:creationId xmlns:a16="http://schemas.microsoft.com/office/drawing/2014/main" id="{64EADFEE-ECD3-4F44-A88F-A26801F80869}"/>
              </a:ext>
            </a:extLst>
          </p:cNvPr>
          <p:cNvCxnSpPr>
            <a:cxnSpLocks/>
            <a:stCxn id="147" idx="2"/>
            <a:endCxn id="117" idx="1"/>
          </p:cNvCxnSpPr>
          <p:nvPr/>
        </p:nvCxnSpPr>
        <p:spPr>
          <a:xfrm rot="5400000" flipH="1">
            <a:off x="3115033" y="1728860"/>
            <a:ext cx="2963618" cy="3183664"/>
          </a:xfrm>
          <a:prstGeom prst="bentConnector4">
            <a:avLst>
              <a:gd name="adj1" fmla="val -62951"/>
              <a:gd name="adj2" fmla="val 10718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D40811B8-AF37-4371-8BB4-B7A487EC6D58}"/>
              </a:ext>
            </a:extLst>
          </p:cNvPr>
          <p:cNvSpPr txBox="1"/>
          <p:nvPr/>
        </p:nvSpPr>
        <p:spPr>
          <a:xfrm>
            <a:off x="3569930" y="6480056"/>
            <a:ext cx="204496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700" dirty="0">
                <a:latin typeface="+mj-lt"/>
              </a:rPr>
              <a:t>Novo registo</a:t>
            </a:r>
          </a:p>
        </p:txBody>
      </p:sp>
      <p:cxnSp>
        <p:nvCxnSpPr>
          <p:cNvPr id="178" name="Connector: Elbow 177">
            <a:extLst>
              <a:ext uri="{FF2B5EF4-FFF2-40B4-BE49-F238E27FC236}">
                <a16:creationId xmlns:a16="http://schemas.microsoft.com/office/drawing/2014/main" id="{275BC12C-4E04-4FDC-835C-1A81A243A504}"/>
              </a:ext>
            </a:extLst>
          </p:cNvPr>
          <p:cNvCxnSpPr>
            <a:cxnSpLocks/>
            <a:stCxn id="143" idx="2"/>
            <a:endCxn id="147" idx="1"/>
          </p:cNvCxnSpPr>
          <p:nvPr/>
        </p:nvCxnSpPr>
        <p:spPr>
          <a:xfrm rot="5400000" flipH="1" flipV="1">
            <a:off x="3635412" y="4274537"/>
            <a:ext cx="1924898" cy="1944505"/>
          </a:xfrm>
          <a:prstGeom prst="bentConnector4">
            <a:avLst>
              <a:gd name="adj1" fmla="val -11876"/>
              <a:gd name="adj2" fmla="val 9014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DEAB5007-F2BC-4BF5-B504-56590B21AC3D}"/>
              </a:ext>
            </a:extLst>
          </p:cNvPr>
          <p:cNvSpPr txBox="1"/>
          <p:nvPr/>
        </p:nvSpPr>
        <p:spPr>
          <a:xfrm>
            <a:off x="4184102" y="5373624"/>
            <a:ext cx="816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700" dirty="0">
                <a:latin typeface="+mj-lt"/>
              </a:rPr>
              <a:t>Escrever Avaliação (user)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396E40F3-0C5E-40A3-89DF-9DDDB96786A0}"/>
              </a:ext>
            </a:extLst>
          </p:cNvPr>
          <p:cNvCxnSpPr>
            <a:cxnSpLocks/>
            <a:stCxn id="36" idx="2"/>
            <a:endCxn id="143" idx="0"/>
          </p:cNvCxnSpPr>
          <p:nvPr/>
        </p:nvCxnSpPr>
        <p:spPr>
          <a:xfrm>
            <a:off x="3625609" y="4954203"/>
            <a:ext cx="0" cy="2187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26F0CE03-19CC-4BB6-A0A4-BE782FBEAE6D}"/>
              </a:ext>
            </a:extLst>
          </p:cNvPr>
          <p:cNvCxnSpPr>
            <a:cxnSpLocks/>
            <a:endCxn id="73" idx="1"/>
          </p:cNvCxnSpPr>
          <p:nvPr/>
        </p:nvCxnSpPr>
        <p:spPr>
          <a:xfrm flipV="1">
            <a:off x="8770468" y="4028855"/>
            <a:ext cx="514244" cy="69839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Connector: Elbow 271">
            <a:extLst>
              <a:ext uri="{FF2B5EF4-FFF2-40B4-BE49-F238E27FC236}">
                <a16:creationId xmlns:a16="http://schemas.microsoft.com/office/drawing/2014/main" id="{5882A6FF-9ADB-4A0F-ADEC-D4F1B10BDBF5}"/>
              </a:ext>
            </a:extLst>
          </p:cNvPr>
          <p:cNvCxnSpPr>
            <a:cxnSpLocks/>
          </p:cNvCxnSpPr>
          <p:nvPr/>
        </p:nvCxnSpPr>
        <p:spPr>
          <a:xfrm rot="10800000" flipV="1">
            <a:off x="8770469" y="4653223"/>
            <a:ext cx="969765" cy="491005"/>
          </a:xfrm>
          <a:prstGeom prst="bentConnector3">
            <a:avLst>
              <a:gd name="adj1" fmla="val -1074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7" name="Table 2">
            <a:extLst>
              <a:ext uri="{FF2B5EF4-FFF2-40B4-BE49-F238E27FC236}">
                <a16:creationId xmlns:a16="http://schemas.microsoft.com/office/drawing/2014/main" id="{688D5213-75FE-4D4A-897A-7AEC8B2D6F83}"/>
              </a:ext>
            </a:extLst>
          </p:cNvPr>
          <p:cNvGraphicFramePr>
            <a:graphicFrameLocks noGrp="1"/>
          </p:cNvGraphicFramePr>
          <p:nvPr/>
        </p:nvGraphicFramePr>
        <p:xfrm>
          <a:off x="7519516" y="5255876"/>
          <a:ext cx="1260598" cy="153924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260598">
                  <a:extLst>
                    <a:ext uri="{9D8B030D-6E8A-4147-A177-3AD203B41FA5}">
                      <a16:colId xmlns:a16="http://schemas.microsoft.com/office/drawing/2014/main" val="3943074386"/>
                    </a:ext>
                  </a:extLst>
                </a:gridCol>
              </a:tblGrid>
              <a:tr h="319090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>
                          <a:latin typeface="+mj-lt"/>
                        </a:rPr>
                        <a:t>ADIC. AO CARRINHO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563558"/>
                  </a:ext>
                </a:extLst>
              </a:tr>
              <a:tr h="319090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>
                          <a:latin typeface="+mj-lt"/>
                        </a:rPr>
                        <a:t>utilizador_id, carrinho_id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35287"/>
                  </a:ext>
                </a:extLst>
              </a:tr>
              <a:tr h="319090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>
                          <a:latin typeface="+mj-lt"/>
                        </a:rPr>
                        <a:t>T_carrinho, T_carrinho_livro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786771"/>
                  </a:ext>
                </a:extLst>
              </a:tr>
              <a:tr h="193733">
                <a:tc>
                  <a:txBody>
                    <a:bodyPr/>
                    <a:lstStyle/>
                    <a:p>
                      <a:pPr algn="ctr"/>
                      <a:r>
                        <a:rPr kumimoji="0" lang="pt-PT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admin</a:t>
                      </a:r>
                      <a:endParaRPr lang="pt-PT" sz="11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93115"/>
                  </a:ext>
                </a:extLst>
              </a:tr>
            </a:tbl>
          </a:graphicData>
        </a:graphic>
      </p:graphicFrame>
      <p:graphicFrame>
        <p:nvGraphicFramePr>
          <p:cNvPr id="289" name="Table 2">
            <a:extLst>
              <a:ext uri="{FF2B5EF4-FFF2-40B4-BE49-F238E27FC236}">
                <a16:creationId xmlns:a16="http://schemas.microsoft.com/office/drawing/2014/main" id="{36EEC0EF-F339-4F0E-9844-E6B641BA8D98}"/>
              </a:ext>
            </a:extLst>
          </p:cNvPr>
          <p:cNvGraphicFramePr>
            <a:graphicFrameLocks noGrp="1"/>
          </p:cNvGraphicFramePr>
          <p:nvPr/>
        </p:nvGraphicFramePr>
        <p:xfrm>
          <a:off x="9045349" y="5363506"/>
          <a:ext cx="1245523" cy="132398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245523">
                  <a:extLst>
                    <a:ext uri="{9D8B030D-6E8A-4147-A177-3AD203B41FA5}">
                      <a16:colId xmlns:a16="http://schemas.microsoft.com/office/drawing/2014/main" val="3943074386"/>
                    </a:ext>
                  </a:extLst>
                </a:gridCol>
              </a:tblGrid>
              <a:tr h="319090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>
                          <a:latin typeface="+mj-lt"/>
                        </a:rPr>
                        <a:t>VER ENCOMENDAS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563558"/>
                  </a:ext>
                </a:extLst>
              </a:tr>
              <a:tr h="319090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>
                          <a:latin typeface="+mj-lt"/>
                        </a:rPr>
                        <a:t>utilizador_id, encomenda_id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35287"/>
                  </a:ext>
                </a:extLst>
              </a:tr>
              <a:tr h="319090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>
                          <a:latin typeface="+mj-lt"/>
                        </a:rPr>
                        <a:t>T_ecomenda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786771"/>
                  </a:ext>
                </a:extLst>
              </a:tr>
              <a:tr h="193733">
                <a:tc>
                  <a:txBody>
                    <a:bodyPr/>
                    <a:lstStyle/>
                    <a:p>
                      <a:pPr algn="ctr"/>
                      <a:r>
                        <a:rPr kumimoji="0" lang="pt-PT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admin</a:t>
                      </a:r>
                      <a:endParaRPr lang="pt-PT" sz="11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93115"/>
                  </a:ext>
                </a:extLst>
              </a:tr>
            </a:tbl>
          </a:graphicData>
        </a:graphic>
      </p:graphicFrame>
      <p:cxnSp>
        <p:nvCxnSpPr>
          <p:cNvPr id="290" name="Connector: Elbow 289">
            <a:extLst>
              <a:ext uri="{FF2B5EF4-FFF2-40B4-BE49-F238E27FC236}">
                <a16:creationId xmlns:a16="http://schemas.microsoft.com/office/drawing/2014/main" id="{33F6AE8C-EBE6-49BD-B008-E666AA011846}"/>
              </a:ext>
            </a:extLst>
          </p:cNvPr>
          <p:cNvCxnSpPr>
            <a:cxnSpLocks/>
            <a:endCxn id="287" idx="1"/>
          </p:cNvCxnSpPr>
          <p:nvPr/>
        </p:nvCxnSpPr>
        <p:spPr>
          <a:xfrm rot="16200000" flipH="1">
            <a:off x="6424861" y="4930840"/>
            <a:ext cx="1222995" cy="96631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04735E0C-8C32-4FE0-85F3-FA0CC9229D8B}"/>
              </a:ext>
            </a:extLst>
          </p:cNvPr>
          <p:cNvCxnSpPr>
            <a:cxnSpLocks/>
            <a:stCxn id="287" idx="3"/>
            <a:endCxn id="289" idx="1"/>
          </p:cNvCxnSpPr>
          <p:nvPr/>
        </p:nvCxnSpPr>
        <p:spPr>
          <a:xfrm>
            <a:off x="8780114" y="6025496"/>
            <a:ext cx="2652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20A7FB4D-3EF8-4911-8BA3-937A412DE736}"/>
              </a:ext>
            </a:extLst>
          </p:cNvPr>
          <p:cNvSpPr txBox="1"/>
          <p:nvPr/>
        </p:nvSpPr>
        <p:spPr>
          <a:xfrm>
            <a:off x="624922" y="1193968"/>
            <a:ext cx="14261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050" b="1" dirty="0">
                <a:latin typeface="+mj-lt"/>
              </a:rPr>
              <a:t>LEGENDA</a:t>
            </a:r>
          </a:p>
        </p:txBody>
      </p: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F4E5408D-869B-4CF7-B4C8-526B720C6711}"/>
              </a:ext>
            </a:extLst>
          </p:cNvPr>
          <p:cNvCxnSpPr>
            <a:cxnSpLocks/>
          </p:cNvCxnSpPr>
          <p:nvPr/>
        </p:nvCxnSpPr>
        <p:spPr>
          <a:xfrm>
            <a:off x="1048549" y="1425314"/>
            <a:ext cx="578931" cy="0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Rectangle 302">
            <a:extLst>
              <a:ext uri="{FF2B5EF4-FFF2-40B4-BE49-F238E27FC236}">
                <a16:creationId xmlns:a16="http://schemas.microsoft.com/office/drawing/2014/main" id="{59B0ABF6-F7CC-4B7F-9117-F960BD77E2E8}"/>
              </a:ext>
            </a:extLst>
          </p:cNvPr>
          <p:cNvSpPr/>
          <p:nvPr/>
        </p:nvSpPr>
        <p:spPr>
          <a:xfrm>
            <a:off x="157163" y="1526698"/>
            <a:ext cx="2392325" cy="4331177"/>
          </a:xfrm>
          <a:prstGeom prst="rect">
            <a:avLst/>
          </a:prstGeom>
          <a:noFill/>
          <a:ln>
            <a:solidFill>
              <a:srgbClr val="FFDE59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1148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B35A913-B458-48E6-8838-3A72928AA390}"/>
              </a:ext>
            </a:extLst>
          </p:cNvPr>
          <p:cNvSpPr/>
          <p:nvPr/>
        </p:nvSpPr>
        <p:spPr>
          <a:xfrm>
            <a:off x="0" y="2631542"/>
            <a:ext cx="12191999" cy="2392670"/>
          </a:xfrm>
          <a:prstGeom prst="rect">
            <a:avLst/>
          </a:prstGeom>
          <a:solidFill>
            <a:srgbClr val="E1E2E4"/>
          </a:solidFill>
          <a:ln>
            <a:solidFill>
              <a:srgbClr val="E1E2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524F3E-3C24-420E-ACB5-913B2FBEB475}"/>
              </a:ext>
            </a:extLst>
          </p:cNvPr>
          <p:cNvSpPr/>
          <p:nvPr/>
        </p:nvSpPr>
        <p:spPr>
          <a:xfrm>
            <a:off x="0" y="-1"/>
            <a:ext cx="12192000" cy="745994"/>
          </a:xfrm>
          <a:prstGeom prst="rect">
            <a:avLst/>
          </a:prstGeom>
          <a:solidFill>
            <a:srgbClr val="FFDE59"/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5E599AF-00C5-4F02-A459-519DCBF9D2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" t="26711" r="-271" b="30225"/>
          <a:stretch/>
        </p:blipFill>
        <p:spPr>
          <a:xfrm>
            <a:off x="843171" y="39642"/>
            <a:ext cx="1600926" cy="6894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348C21-FD36-4169-86DB-3AF4B6E11F0D}"/>
              </a:ext>
            </a:extLst>
          </p:cNvPr>
          <p:cNvSpPr txBox="1"/>
          <p:nvPr/>
        </p:nvSpPr>
        <p:spPr>
          <a:xfrm>
            <a:off x="-95744" y="181873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ORGANIZAÇÃO DE SCRIPTS – EXEMPLO  ADD/EDIT/DELETE LIVROS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5FBDF3-B641-4F7F-85E6-09EE5AD2DDC2}"/>
              </a:ext>
            </a:extLst>
          </p:cNvPr>
          <p:cNvSpPr txBox="1"/>
          <p:nvPr/>
        </p:nvSpPr>
        <p:spPr>
          <a:xfrm rot="16200000">
            <a:off x="-297967" y="1452804"/>
            <a:ext cx="1057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latin typeface="+mj-lt"/>
              </a:rPr>
              <a:t>HTML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7C2338-95AD-47C1-BCA9-3B7751793D51}"/>
              </a:ext>
            </a:extLst>
          </p:cNvPr>
          <p:cNvSpPr txBox="1"/>
          <p:nvPr/>
        </p:nvSpPr>
        <p:spPr>
          <a:xfrm rot="16200000">
            <a:off x="-297967" y="3586788"/>
            <a:ext cx="1057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latin typeface="+mj-lt"/>
              </a:rPr>
              <a:t>PHP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D2F3AC-D24C-4595-84A7-0F415FF7C66A}"/>
              </a:ext>
            </a:extLst>
          </p:cNvPr>
          <p:cNvSpPr txBox="1"/>
          <p:nvPr/>
        </p:nvSpPr>
        <p:spPr>
          <a:xfrm rot="16200000">
            <a:off x="-480850" y="5775172"/>
            <a:ext cx="1423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latin typeface="+mj-lt"/>
              </a:rPr>
              <a:t>DataBase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D21723D-279B-407D-9E65-1318800E1DE7}"/>
              </a:ext>
            </a:extLst>
          </p:cNvPr>
          <p:cNvSpPr/>
          <p:nvPr/>
        </p:nvSpPr>
        <p:spPr>
          <a:xfrm>
            <a:off x="1583054" y="1109508"/>
            <a:ext cx="1059243" cy="47422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accent6">
                    <a:lumMod val="75000"/>
                  </a:schemeClr>
                </a:solidFill>
              </a:rPr>
              <a:t>Form</a:t>
            </a:r>
          </a:p>
          <a:p>
            <a:pPr algn="ctr"/>
            <a:r>
              <a:rPr lang="pt-PT" sz="1200" dirty="0">
                <a:solidFill>
                  <a:schemeClr val="accent6">
                    <a:lumMod val="75000"/>
                  </a:schemeClr>
                </a:solidFill>
              </a:rPr>
              <a:t>Create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8FA9B8C-3252-4C6D-87DB-47CAE71386CB}"/>
              </a:ext>
            </a:extLst>
          </p:cNvPr>
          <p:cNvSpPr/>
          <p:nvPr/>
        </p:nvSpPr>
        <p:spPr>
          <a:xfrm>
            <a:off x="7798118" y="956894"/>
            <a:ext cx="937260" cy="42672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Form</a:t>
            </a:r>
          </a:p>
          <a:p>
            <a:pPr algn="ctr"/>
            <a:r>
              <a:rPr lang="pt-PT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Detail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1F0AD9A-52EB-406B-A337-0643CF4F02C4}"/>
              </a:ext>
            </a:extLst>
          </p:cNvPr>
          <p:cNvSpPr/>
          <p:nvPr/>
        </p:nvSpPr>
        <p:spPr>
          <a:xfrm>
            <a:off x="8911603" y="956895"/>
            <a:ext cx="937260" cy="42672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rgbClr val="FFDE59"/>
                </a:solidFill>
              </a:rPr>
              <a:t>Form</a:t>
            </a:r>
          </a:p>
          <a:p>
            <a:pPr algn="ctr"/>
            <a:r>
              <a:rPr lang="pt-PT" sz="1200" dirty="0">
                <a:solidFill>
                  <a:srgbClr val="FFDE59"/>
                </a:solidFill>
              </a:rPr>
              <a:t>Update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4AB613A-C011-42EA-8FAC-A870C574844E}"/>
              </a:ext>
            </a:extLst>
          </p:cNvPr>
          <p:cNvSpPr/>
          <p:nvPr/>
        </p:nvSpPr>
        <p:spPr>
          <a:xfrm>
            <a:off x="10299842" y="959353"/>
            <a:ext cx="937260" cy="42672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rgbClr val="FF0000"/>
                </a:solidFill>
              </a:rPr>
              <a:t>Form</a:t>
            </a:r>
          </a:p>
          <a:p>
            <a:pPr algn="ctr"/>
            <a:r>
              <a:rPr lang="pt-PT" sz="1200" dirty="0">
                <a:solidFill>
                  <a:srgbClr val="FF0000"/>
                </a:solidFill>
              </a:rPr>
              <a:t>Delete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B11EFA2-232B-457A-A1FD-9C68600101F5}"/>
              </a:ext>
            </a:extLst>
          </p:cNvPr>
          <p:cNvSpPr/>
          <p:nvPr/>
        </p:nvSpPr>
        <p:spPr>
          <a:xfrm>
            <a:off x="3931919" y="3617681"/>
            <a:ext cx="1042767" cy="54377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accent6">
                    <a:lumMod val="75000"/>
                  </a:schemeClr>
                </a:solidFill>
              </a:rPr>
              <a:t>Action</a:t>
            </a:r>
          </a:p>
          <a:p>
            <a:pPr algn="ctr"/>
            <a:r>
              <a:rPr lang="pt-PT" sz="1200" dirty="0">
                <a:solidFill>
                  <a:schemeClr val="accent6">
                    <a:lumMod val="75000"/>
                  </a:schemeClr>
                </a:solidFill>
              </a:rPr>
              <a:t>create.php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A2A77C9-6212-46EB-A773-7077E40206EE}"/>
              </a:ext>
            </a:extLst>
          </p:cNvPr>
          <p:cNvSpPr/>
          <p:nvPr/>
        </p:nvSpPr>
        <p:spPr>
          <a:xfrm>
            <a:off x="2388871" y="3016845"/>
            <a:ext cx="1074418" cy="48533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accent6">
                    <a:lumMod val="75000"/>
                  </a:schemeClr>
                </a:solidFill>
              </a:rPr>
              <a:t>Script</a:t>
            </a:r>
          </a:p>
          <a:p>
            <a:pPr algn="ctr"/>
            <a:r>
              <a:rPr lang="pt-PT" sz="1200" dirty="0">
                <a:solidFill>
                  <a:schemeClr val="accent6">
                    <a:lumMod val="75000"/>
                  </a:schemeClr>
                </a:solidFill>
              </a:rPr>
              <a:t>create.php</a:t>
            </a: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4062DBCD-6C7C-44CC-94B5-F679EB6B4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127" y="5843634"/>
            <a:ext cx="994259" cy="994259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C939DBD-B197-4757-BAFE-BE0785ECCA87}"/>
              </a:ext>
            </a:extLst>
          </p:cNvPr>
          <p:cNvCxnSpPr>
            <a:cxnSpLocks/>
            <a:stCxn id="27" idx="2"/>
            <a:endCxn id="21" idx="1"/>
          </p:cNvCxnSpPr>
          <p:nvPr/>
        </p:nvCxnSpPr>
        <p:spPr>
          <a:xfrm rot="16200000" flipH="1">
            <a:off x="3888560" y="4726197"/>
            <a:ext cx="2179310" cy="1049824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2957EB4-E457-45A6-A0D0-ADCDD9DA64B7}"/>
              </a:ext>
            </a:extLst>
          </p:cNvPr>
          <p:cNvSpPr txBox="1"/>
          <p:nvPr/>
        </p:nvSpPr>
        <p:spPr>
          <a:xfrm>
            <a:off x="4434086" y="5973233"/>
            <a:ext cx="1440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SQL INSERT</a:t>
            </a: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4E99253F-DACC-4F0D-AC44-8212F2EF34A5}"/>
              </a:ext>
            </a:extLst>
          </p:cNvPr>
          <p:cNvCxnSpPr>
            <a:cxnSpLocks/>
            <a:stCxn id="27" idx="2"/>
            <a:endCxn id="29" idx="2"/>
          </p:cNvCxnSpPr>
          <p:nvPr/>
        </p:nvCxnSpPr>
        <p:spPr>
          <a:xfrm rot="5400000" flipH="1">
            <a:off x="3360054" y="3068205"/>
            <a:ext cx="659276" cy="1527223"/>
          </a:xfrm>
          <a:prstGeom prst="bentConnector3">
            <a:avLst>
              <a:gd name="adj1" fmla="val -34674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4EB48DD-5C36-4B13-81FF-79CEDF9B8E87}"/>
              </a:ext>
            </a:extLst>
          </p:cNvPr>
          <p:cNvSpPr txBox="1"/>
          <p:nvPr/>
        </p:nvSpPr>
        <p:spPr>
          <a:xfrm>
            <a:off x="2857499" y="3836267"/>
            <a:ext cx="998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ERROR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E33ECCE-5120-474B-99C3-F2F8EB1AE775}"/>
              </a:ext>
            </a:extLst>
          </p:cNvPr>
          <p:cNvCxnSpPr>
            <a:cxnSpLocks/>
            <a:endCxn id="13" idx="1"/>
          </p:cNvCxnSpPr>
          <p:nvPr/>
        </p:nvCxnSpPr>
        <p:spPr>
          <a:xfrm rot="16200000" flipV="1">
            <a:off x="1273255" y="1656422"/>
            <a:ext cx="1670222" cy="1050624"/>
          </a:xfrm>
          <a:prstGeom prst="bentConnector4">
            <a:avLst>
              <a:gd name="adj1" fmla="val 42902"/>
              <a:gd name="adj2" fmla="val 121758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15192EF-1791-4157-BDEC-EDE82BCA25B1}"/>
              </a:ext>
            </a:extLst>
          </p:cNvPr>
          <p:cNvSpPr/>
          <p:nvPr/>
        </p:nvSpPr>
        <p:spPr>
          <a:xfrm>
            <a:off x="5251145" y="3443564"/>
            <a:ext cx="1666866" cy="641161"/>
          </a:xfrm>
          <a:prstGeom prst="roundRect">
            <a:avLst/>
          </a:prstGeom>
          <a:solidFill>
            <a:srgbClr val="FFDE59"/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Script</a:t>
            </a:r>
          </a:p>
          <a:p>
            <a:pPr algn="ctr"/>
            <a:r>
              <a:rPr lang="pt-PT" b="1" dirty="0">
                <a:solidFill>
                  <a:schemeClr val="tx1"/>
                </a:solidFill>
              </a:rPr>
              <a:t>listLivros.php</a:t>
            </a:r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3AE271C6-30D7-4470-874D-C93DA2020790}"/>
              </a:ext>
            </a:extLst>
          </p:cNvPr>
          <p:cNvCxnSpPr>
            <a:cxnSpLocks/>
            <a:stCxn id="27" idx="3"/>
            <a:endCxn id="45" idx="2"/>
          </p:cNvCxnSpPr>
          <p:nvPr/>
        </p:nvCxnSpPr>
        <p:spPr>
          <a:xfrm>
            <a:off x="4974686" y="3889568"/>
            <a:ext cx="1109892" cy="195157"/>
          </a:xfrm>
          <a:prstGeom prst="bentConnector4">
            <a:avLst>
              <a:gd name="adj1" fmla="val 12454"/>
              <a:gd name="adj2" fmla="val 217136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EEC58986-38AC-4A5E-ADD6-45EA6587861B}"/>
              </a:ext>
            </a:extLst>
          </p:cNvPr>
          <p:cNvSpPr txBox="1"/>
          <p:nvPr/>
        </p:nvSpPr>
        <p:spPr>
          <a:xfrm>
            <a:off x="5162070" y="4431539"/>
            <a:ext cx="998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CHECK</a:t>
            </a: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D55AB7B1-5DF0-4572-80D5-87E363C63AB1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>
            <a:off x="3463289" y="3259512"/>
            <a:ext cx="468630" cy="630056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0FD366A7-6EDE-45D4-A608-7A5BD73F5E32}"/>
              </a:ext>
            </a:extLst>
          </p:cNvPr>
          <p:cNvSpPr/>
          <p:nvPr/>
        </p:nvSpPr>
        <p:spPr>
          <a:xfrm>
            <a:off x="7299975" y="2957303"/>
            <a:ext cx="1024906" cy="549211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Script</a:t>
            </a:r>
          </a:p>
          <a:p>
            <a:pPr algn="ctr"/>
            <a:r>
              <a:rPr lang="pt-PT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detail.php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8B55BF8F-EFD9-436D-9606-A504FF13D844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4782513" y="1493220"/>
            <a:ext cx="2517462" cy="1738689"/>
          </a:xfrm>
          <a:prstGeom prst="bentConnector3">
            <a:avLst>
              <a:gd name="adj1" fmla="val -76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24A71A84-4765-43C9-98BC-303BB7F0DBBA}"/>
              </a:ext>
            </a:extLst>
          </p:cNvPr>
          <p:cNvCxnSpPr>
            <a:cxnSpLocks/>
            <a:stCxn id="56" idx="2"/>
            <a:endCxn id="21" idx="3"/>
          </p:cNvCxnSpPr>
          <p:nvPr/>
        </p:nvCxnSpPr>
        <p:spPr>
          <a:xfrm rot="5400000">
            <a:off x="5737782" y="4266118"/>
            <a:ext cx="2834250" cy="13150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C1953A2F-6FE7-4AAF-BDF5-0BDD32703C95}"/>
              </a:ext>
            </a:extLst>
          </p:cNvPr>
          <p:cNvSpPr txBox="1"/>
          <p:nvPr/>
        </p:nvSpPr>
        <p:spPr>
          <a:xfrm>
            <a:off x="7776895" y="6214423"/>
            <a:ext cx="1440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DE59"/>
                </a:solidFill>
                <a:latin typeface="+mj-lt"/>
              </a:rPr>
              <a:t>SQL UPDATE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23F8814E-1549-4015-92F2-F7A26D094672}"/>
              </a:ext>
            </a:extLst>
          </p:cNvPr>
          <p:cNvSpPr/>
          <p:nvPr/>
        </p:nvSpPr>
        <p:spPr>
          <a:xfrm>
            <a:off x="8616333" y="3098500"/>
            <a:ext cx="1074609" cy="54921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rgbClr val="FFDE59"/>
                </a:solidFill>
              </a:rPr>
              <a:t>Script</a:t>
            </a:r>
          </a:p>
          <a:p>
            <a:pPr algn="ctr"/>
            <a:r>
              <a:rPr lang="pt-PT" sz="1200" dirty="0">
                <a:solidFill>
                  <a:srgbClr val="FFDE59"/>
                </a:solidFill>
              </a:rPr>
              <a:t>update.php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E0BB9E45-106A-42A3-B63E-837BC2CB74F7}"/>
              </a:ext>
            </a:extLst>
          </p:cNvPr>
          <p:cNvSpPr/>
          <p:nvPr/>
        </p:nvSpPr>
        <p:spPr>
          <a:xfrm>
            <a:off x="8598681" y="4343968"/>
            <a:ext cx="1076131" cy="50327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rgbClr val="FFDE59"/>
                </a:solidFill>
              </a:rPr>
              <a:t>Action</a:t>
            </a:r>
          </a:p>
          <a:p>
            <a:pPr algn="ctr"/>
            <a:r>
              <a:rPr lang="pt-PT" sz="1200" dirty="0">
                <a:solidFill>
                  <a:srgbClr val="FFDE59"/>
                </a:solidFill>
              </a:rPr>
              <a:t>update.php</a:t>
            </a:r>
          </a:p>
        </p:txBody>
      </p:sp>
      <p:graphicFrame>
        <p:nvGraphicFramePr>
          <p:cNvPr id="104" name="Table 104">
            <a:extLst>
              <a:ext uri="{FF2B5EF4-FFF2-40B4-BE49-F238E27FC236}">
                <a16:creationId xmlns:a16="http://schemas.microsoft.com/office/drawing/2014/main" id="{149D9FCB-3B0F-41C9-AF2E-292CBB893625}"/>
              </a:ext>
            </a:extLst>
          </p:cNvPr>
          <p:cNvGraphicFramePr>
            <a:graphicFrameLocks noGrp="1"/>
          </p:cNvGraphicFramePr>
          <p:nvPr/>
        </p:nvGraphicFramePr>
        <p:xfrm>
          <a:off x="3579558" y="903679"/>
          <a:ext cx="3534364" cy="7315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883591">
                  <a:extLst>
                    <a:ext uri="{9D8B030D-6E8A-4147-A177-3AD203B41FA5}">
                      <a16:colId xmlns:a16="http://schemas.microsoft.com/office/drawing/2014/main" val="2647923082"/>
                    </a:ext>
                  </a:extLst>
                </a:gridCol>
                <a:gridCol w="883591">
                  <a:extLst>
                    <a:ext uri="{9D8B030D-6E8A-4147-A177-3AD203B41FA5}">
                      <a16:colId xmlns:a16="http://schemas.microsoft.com/office/drawing/2014/main" val="3237219313"/>
                    </a:ext>
                  </a:extLst>
                </a:gridCol>
                <a:gridCol w="883591">
                  <a:extLst>
                    <a:ext uri="{9D8B030D-6E8A-4147-A177-3AD203B41FA5}">
                      <a16:colId xmlns:a16="http://schemas.microsoft.com/office/drawing/2014/main" val="3087889729"/>
                    </a:ext>
                  </a:extLst>
                </a:gridCol>
                <a:gridCol w="883591">
                  <a:extLst>
                    <a:ext uri="{9D8B030D-6E8A-4147-A177-3AD203B41FA5}">
                      <a16:colId xmlns:a16="http://schemas.microsoft.com/office/drawing/2014/main" val="2019873031"/>
                    </a:ext>
                  </a:extLst>
                </a:gridCol>
              </a:tblGrid>
              <a:tr h="344984">
                <a:tc>
                  <a:txBody>
                    <a:bodyPr/>
                    <a:lstStyle/>
                    <a:p>
                      <a:pPr algn="ctr"/>
                      <a:r>
                        <a:rPr lang="pt-PT" sz="1400" b="1" dirty="0">
                          <a:latin typeface="+mj-lt"/>
                        </a:rPr>
                        <a:t>Título</a:t>
                      </a:r>
                      <a:endParaRPr lang="pt-PT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213599"/>
                  </a:ext>
                </a:extLst>
              </a:tr>
              <a:tr h="344984">
                <a:tc>
                  <a:txBody>
                    <a:bodyPr/>
                    <a:lstStyle/>
                    <a:p>
                      <a:pPr algn="ctr"/>
                      <a:r>
                        <a:rPr lang="pt-PT" sz="1200" dirty="0">
                          <a:latin typeface="+mj-lt"/>
                        </a:rPr>
                        <a:t>A Peste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200" u="sng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+mj-lt"/>
                        </a:rPr>
                        <a:t>Ver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41219"/>
                  </a:ext>
                </a:extLst>
              </a:tr>
            </a:tbl>
          </a:graphicData>
        </a:graphic>
      </p:graphicFrame>
      <p:pic>
        <p:nvPicPr>
          <p:cNvPr id="106" name="Graphic 105" descr="Pen">
            <a:extLst>
              <a:ext uri="{FF2B5EF4-FFF2-40B4-BE49-F238E27FC236}">
                <a16:creationId xmlns:a16="http://schemas.microsoft.com/office/drawing/2014/main" id="{0C9004CE-4E5D-40B5-8CE9-92A4162C90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206" y="1332712"/>
            <a:ext cx="256492" cy="251278"/>
          </a:xfrm>
          <a:prstGeom prst="rect">
            <a:avLst/>
          </a:prstGeom>
        </p:spPr>
      </p:pic>
      <p:pic>
        <p:nvPicPr>
          <p:cNvPr id="107" name="Graphic 106" descr="Garbage">
            <a:extLst>
              <a:ext uri="{FF2B5EF4-FFF2-40B4-BE49-F238E27FC236}">
                <a16:creationId xmlns:a16="http://schemas.microsoft.com/office/drawing/2014/main" id="{0DBC2C2E-C32D-43F9-9F56-1AE025CDB2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93741" y="1341179"/>
            <a:ext cx="256493" cy="251278"/>
          </a:xfrm>
          <a:prstGeom prst="rect">
            <a:avLst/>
          </a:prstGeom>
        </p:spPr>
      </p:pic>
      <p:sp>
        <p:nvSpPr>
          <p:cNvPr id="108" name="Rectangle: Rounded Corners 107">
            <a:hlinkClick r:id="rId8" action="ppaction://hlinksldjump"/>
            <a:extLst>
              <a:ext uri="{FF2B5EF4-FFF2-40B4-BE49-F238E27FC236}">
                <a16:creationId xmlns:a16="http://schemas.microsoft.com/office/drawing/2014/main" id="{B88549E0-091A-4D45-910B-838CBDFB8729}"/>
              </a:ext>
            </a:extLst>
          </p:cNvPr>
          <p:cNvSpPr/>
          <p:nvPr/>
        </p:nvSpPr>
        <p:spPr>
          <a:xfrm>
            <a:off x="4904142" y="1714635"/>
            <a:ext cx="1126622" cy="316071"/>
          </a:xfrm>
          <a:prstGeom prst="roundRect">
            <a:avLst/>
          </a:prstGeom>
          <a:solidFill>
            <a:srgbClr val="E1E2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100" dirty="0">
                <a:solidFill>
                  <a:schemeClr val="tx1"/>
                </a:solidFill>
              </a:rPr>
              <a:t>Adicionar Livro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950AD7D5-33A0-4CC0-BB0B-16478160C481}"/>
              </a:ext>
            </a:extLst>
          </p:cNvPr>
          <p:cNvCxnSpPr>
            <a:cxnSpLocks/>
            <a:stCxn id="108" idx="2"/>
            <a:endCxn id="29" idx="0"/>
          </p:cNvCxnSpPr>
          <p:nvPr/>
        </p:nvCxnSpPr>
        <p:spPr>
          <a:xfrm rot="5400000">
            <a:off x="3703698" y="1253089"/>
            <a:ext cx="986139" cy="254137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or: Elbow 120">
            <a:extLst>
              <a:ext uri="{FF2B5EF4-FFF2-40B4-BE49-F238E27FC236}">
                <a16:creationId xmlns:a16="http://schemas.microsoft.com/office/drawing/2014/main" id="{4E27BF4B-704C-47B0-8A3D-4387070BEF0F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 rot="16200000" flipH="1">
            <a:off x="2266017" y="1430395"/>
            <a:ext cx="2033944" cy="2340627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C92EC383-1E6B-4D62-A1BA-90CE277F6448}"/>
              </a:ext>
            </a:extLst>
          </p:cNvPr>
          <p:cNvCxnSpPr>
            <a:cxnSpLocks/>
            <a:stCxn id="56" idx="0"/>
            <a:endCxn id="22" idx="2"/>
          </p:cNvCxnSpPr>
          <p:nvPr/>
        </p:nvCxnSpPr>
        <p:spPr>
          <a:xfrm flipV="1">
            <a:off x="7812428" y="1383614"/>
            <a:ext cx="454320" cy="1573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24A70F26-81DF-4E0A-A25A-923AAAD3A428}"/>
              </a:ext>
            </a:extLst>
          </p:cNvPr>
          <p:cNvCxnSpPr>
            <a:cxnSpLocks/>
            <a:stCxn id="106" idx="2"/>
            <a:endCxn id="72" idx="0"/>
          </p:cNvCxnSpPr>
          <p:nvPr/>
        </p:nvCxnSpPr>
        <p:spPr>
          <a:xfrm>
            <a:off x="5766452" y="1583990"/>
            <a:ext cx="3387186" cy="1514510"/>
          </a:xfrm>
          <a:prstGeom prst="straightConnector1">
            <a:avLst/>
          </a:prstGeom>
          <a:ln>
            <a:solidFill>
              <a:srgbClr val="FFDE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FC7121EB-EAA3-4C45-B2CE-848B96559080}"/>
              </a:ext>
            </a:extLst>
          </p:cNvPr>
          <p:cNvCxnSpPr>
            <a:cxnSpLocks/>
            <a:stCxn id="72" idx="0"/>
            <a:endCxn id="23" idx="2"/>
          </p:cNvCxnSpPr>
          <p:nvPr/>
        </p:nvCxnSpPr>
        <p:spPr>
          <a:xfrm flipV="1">
            <a:off x="9153638" y="1383615"/>
            <a:ext cx="226595" cy="1714885"/>
          </a:xfrm>
          <a:prstGeom prst="straightConnector1">
            <a:avLst/>
          </a:prstGeom>
          <a:ln>
            <a:solidFill>
              <a:srgbClr val="FFDE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EDD01B5C-9518-4937-8628-F990187ACB1D}"/>
              </a:ext>
            </a:extLst>
          </p:cNvPr>
          <p:cNvCxnSpPr>
            <a:cxnSpLocks/>
            <a:stCxn id="23" idx="3"/>
            <a:endCxn id="73" idx="3"/>
          </p:cNvCxnSpPr>
          <p:nvPr/>
        </p:nvCxnSpPr>
        <p:spPr>
          <a:xfrm flipH="1">
            <a:off x="9674812" y="1170255"/>
            <a:ext cx="174051" cy="3425348"/>
          </a:xfrm>
          <a:prstGeom prst="bentConnector3">
            <a:avLst>
              <a:gd name="adj1" fmla="val -131341"/>
            </a:avLst>
          </a:prstGeom>
          <a:ln>
            <a:solidFill>
              <a:srgbClr val="FFDE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FA309CD7-F473-4C22-A870-713000EDA72D}"/>
              </a:ext>
            </a:extLst>
          </p:cNvPr>
          <p:cNvCxnSpPr>
            <a:cxnSpLocks/>
            <a:stCxn id="73" idx="2"/>
          </p:cNvCxnSpPr>
          <p:nvPr/>
        </p:nvCxnSpPr>
        <p:spPr>
          <a:xfrm rot="5400000">
            <a:off x="6987368" y="4357257"/>
            <a:ext cx="1659398" cy="2639361"/>
          </a:xfrm>
          <a:prstGeom prst="bentConnector2">
            <a:avLst/>
          </a:prstGeom>
          <a:ln>
            <a:solidFill>
              <a:srgbClr val="FFDE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8AAD8863-7438-42A3-A33E-166A7C6BA4D5}"/>
              </a:ext>
            </a:extLst>
          </p:cNvPr>
          <p:cNvSpPr txBox="1"/>
          <p:nvPr/>
        </p:nvSpPr>
        <p:spPr>
          <a:xfrm>
            <a:off x="6592253" y="5984763"/>
            <a:ext cx="1440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SQL SELECT</a:t>
            </a: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00857485-A4BC-4AEF-8921-B1C1E81CF2C7}"/>
              </a:ext>
            </a:extLst>
          </p:cNvPr>
          <p:cNvSpPr/>
          <p:nvPr/>
        </p:nvSpPr>
        <p:spPr>
          <a:xfrm>
            <a:off x="10228247" y="3098498"/>
            <a:ext cx="1086553" cy="54921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rgbClr val="FF0000"/>
                </a:solidFill>
              </a:rPr>
              <a:t>Script</a:t>
            </a:r>
          </a:p>
          <a:p>
            <a:pPr algn="ctr"/>
            <a:r>
              <a:rPr lang="pt-PT" sz="1200" dirty="0">
                <a:solidFill>
                  <a:srgbClr val="FF0000"/>
                </a:solidFill>
              </a:rPr>
              <a:t>delete.php</a:t>
            </a:r>
          </a:p>
        </p:txBody>
      </p: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225C49CD-4EF2-4800-ADFF-CB93B3C76F5A}"/>
              </a:ext>
            </a:extLst>
          </p:cNvPr>
          <p:cNvCxnSpPr>
            <a:cxnSpLocks/>
            <a:stCxn id="107" idx="2"/>
            <a:endCxn id="156" idx="0"/>
          </p:cNvCxnSpPr>
          <p:nvPr/>
        </p:nvCxnSpPr>
        <p:spPr>
          <a:xfrm>
            <a:off x="6521988" y="1592457"/>
            <a:ext cx="4249536" cy="15060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38D269DF-6D9C-4843-8CAC-711C1863F852}"/>
              </a:ext>
            </a:extLst>
          </p:cNvPr>
          <p:cNvCxnSpPr>
            <a:cxnSpLocks/>
            <a:stCxn id="156" idx="0"/>
            <a:endCxn id="25" idx="2"/>
          </p:cNvCxnSpPr>
          <p:nvPr/>
        </p:nvCxnSpPr>
        <p:spPr>
          <a:xfrm flipH="1" flipV="1">
            <a:off x="10768472" y="1386073"/>
            <a:ext cx="3052" cy="17124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972EB6DA-D429-4112-B8F8-0593469C60D0}"/>
              </a:ext>
            </a:extLst>
          </p:cNvPr>
          <p:cNvSpPr/>
          <p:nvPr/>
        </p:nvSpPr>
        <p:spPr>
          <a:xfrm>
            <a:off x="10238669" y="4066816"/>
            <a:ext cx="1076131" cy="48858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rgbClr val="FF0000"/>
                </a:solidFill>
              </a:rPr>
              <a:t>Action</a:t>
            </a:r>
          </a:p>
          <a:p>
            <a:pPr algn="ctr"/>
            <a:r>
              <a:rPr lang="pt-PT" sz="1200" dirty="0">
                <a:solidFill>
                  <a:srgbClr val="FF0000"/>
                </a:solidFill>
              </a:rPr>
              <a:t>delete.php</a:t>
            </a:r>
          </a:p>
        </p:txBody>
      </p:sp>
      <p:cxnSp>
        <p:nvCxnSpPr>
          <p:cNvPr id="187" name="Connector: Elbow 186">
            <a:extLst>
              <a:ext uri="{FF2B5EF4-FFF2-40B4-BE49-F238E27FC236}">
                <a16:creationId xmlns:a16="http://schemas.microsoft.com/office/drawing/2014/main" id="{EDAD6D2D-0B6B-4183-B3FB-72CC09A24E33}"/>
              </a:ext>
            </a:extLst>
          </p:cNvPr>
          <p:cNvCxnSpPr>
            <a:cxnSpLocks/>
            <a:stCxn id="185" idx="2"/>
          </p:cNvCxnSpPr>
          <p:nvPr/>
        </p:nvCxnSpPr>
        <p:spPr>
          <a:xfrm rot="5400000">
            <a:off x="7571831" y="3480952"/>
            <a:ext cx="2130461" cy="42793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C3C39214-F9ED-4FB8-9447-947E72C6DE11}"/>
              </a:ext>
            </a:extLst>
          </p:cNvPr>
          <p:cNvSpPr txBox="1"/>
          <p:nvPr/>
        </p:nvSpPr>
        <p:spPr>
          <a:xfrm>
            <a:off x="9465021" y="6316525"/>
            <a:ext cx="1440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0000"/>
                </a:solidFill>
                <a:latin typeface="+mj-lt"/>
              </a:rPr>
              <a:t>SQL DELETE</a:t>
            </a:r>
          </a:p>
        </p:txBody>
      </p:sp>
      <p:cxnSp>
        <p:nvCxnSpPr>
          <p:cNvPr id="189" name="Connector: Elbow 188">
            <a:extLst>
              <a:ext uri="{FF2B5EF4-FFF2-40B4-BE49-F238E27FC236}">
                <a16:creationId xmlns:a16="http://schemas.microsoft.com/office/drawing/2014/main" id="{8BC6CC44-7081-4FEA-A4D7-287B5CDD4EE7}"/>
              </a:ext>
            </a:extLst>
          </p:cNvPr>
          <p:cNvCxnSpPr>
            <a:cxnSpLocks/>
            <a:stCxn id="185" idx="3"/>
            <a:endCxn id="156" idx="3"/>
          </p:cNvCxnSpPr>
          <p:nvPr/>
        </p:nvCxnSpPr>
        <p:spPr>
          <a:xfrm flipV="1">
            <a:off x="11314800" y="3373105"/>
            <a:ext cx="12700" cy="938001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onnector: Elbow 189">
            <a:extLst>
              <a:ext uri="{FF2B5EF4-FFF2-40B4-BE49-F238E27FC236}">
                <a16:creationId xmlns:a16="http://schemas.microsoft.com/office/drawing/2014/main" id="{DEEF7C6B-4772-45A3-8BB7-313EF4384833}"/>
              </a:ext>
            </a:extLst>
          </p:cNvPr>
          <p:cNvCxnSpPr>
            <a:cxnSpLocks/>
            <a:stCxn id="73" idx="1"/>
            <a:endCxn id="45" idx="3"/>
          </p:cNvCxnSpPr>
          <p:nvPr/>
        </p:nvCxnSpPr>
        <p:spPr>
          <a:xfrm rot="10800000">
            <a:off x="6918011" y="3764145"/>
            <a:ext cx="1680670" cy="831458"/>
          </a:xfrm>
          <a:prstGeom prst="bentConnector3">
            <a:avLst>
              <a:gd name="adj1" fmla="val 50000"/>
            </a:avLst>
          </a:prstGeom>
          <a:ln>
            <a:solidFill>
              <a:srgbClr val="FFDE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11297DB1-7274-4884-A28D-A8537F52D411}"/>
              </a:ext>
            </a:extLst>
          </p:cNvPr>
          <p:cNvSpPr txBox="1"/>
          <p:nvPr/>
        </p:nvSpPr>
        <p:spPr>
          <a:xfrm>
            <a:off x="7813150" y="3784413"/>
            <a:ext cx="998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DE59"/>
                </a:solidFill>
                <a:latin typeface="+mj-lt"/>
              </a:rPr>
              <a:t>CHECK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72557A39-ED10-4495-8EFF-ED0F5777EF09}"/>
              </a:ext>
            </a:extLst>
          </p:cNvPr>
          <p:cNvSpPr txBox="1"/>
          <p:nvPr/>
        </p:nvSpPr>
        <p:spPr>
          <a:xfrm>
            <a:off x="9081970" y="3733362"/>
            <a:ext cx="774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DE59"/>
                </a:solidFill>
                <a:latin typeface="+mj-lt"/>
              </a:rPr>
              <a:t>ERRO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F89FCC2B-F099-4968-93CB-A4E268260B3F}"/>
              </a:ext>
            </a:extLst>
          </p:cNvPr>
          <p:cNvCxnSpPr>
            <a:cxnSpLocks/>
            <a:stCxn id="73" idx="0"/>
            <a:endCxn id="72" idx="2"/>
          </p:cNvCxnSpPr>
          <p:nvPr/>
        </p:nvCxnSpPr>
        <p:spPr>
          <a:xfrm flipV="1">
            <a:off x="9136747" y="3647712"/>
            <a:ext cx="16891" cy="696256"/>
          </a:xfrm>
          <a:prstGeom prst="straightConnector1">
            <a:avLst/>
          </a:prstGeom>
          <a:ln>
            <a:solidFill>
              <a:srgbClr val="FFDE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ED72217E-58B6-4C8B-9984-09475BEC3499}"/>
              </a:ext>
            </a:extLst>
          </p:cNvPr>
          <p:cNvSpPr txBox="1"/>
          <p:nvPr/>
        </p:nvSpPr>
        <p:spPr>
          <a:xfrm>
            <a:off x="11486185" y="3655703"/>
            <a:ext cx="774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0000"/>
                </a:solidFill>
                <a:latin typeface="+mj-lt"/>
              </a:rPr>
              <a:t>ERRO</a:t>
            </a:r>
          </a:p>
        </p:txBody>
      </p:sp>
      <p:cxnSp>
        <p:nvCxnSpPr>
          <p:cNvPr id="205" name="Connector: Elbow 204">
            <a:extLst>
              <a:ext uri="{FF2B5EF4-FFF2-40B4-BE49-F238E27FC236}">
                <a16:creationId xmlns:a16="http://schemas.microsoft.com/office/drawing/2014/main" id="{918D9A52-87E6-4DBA-BEAE-4CE163D28A9A}"/>
              </a:ext>
            </a:extLst>
          </p:cNvPr>
          <p:cNvCxnSpPr>
            <a:cxnSpLocks/>
            <a:stCxn id="185" idx="1"/>
            <a:endCxn id="45" idx="2"/>
          </p:cNvCxnSpPr>
          <p:nvPr/>
        </p:nvCxnSpPr>
        <p:spPr>
          <a:xfrm rot="10800000">
            <a:off x="6084579" y="4084726"/>
            <a:ext cx="4154091" cy="226381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>
            <a:extLst>
              <a:ext uri="{FF2B5EF4-FFF2-40B4-BE49-F238E27FC236}">
                <a16:creationId xmlns:a16="http://schemas.microsoft.com/office/drawing/2014/main" id="{96E4572B-869C-4272-B9EF-5586B30C8561}"/>
              </a:ext>
            </a:extLst>
          </p:cNvPr>
          <p:cNvSpPr txBox="1"/>
          <p:nvPr/>
        </p:nvSpPr>
        <p:spPr>
          <a:xfrm>
            <a:off x="6848382" y="3980776"/>
            <a:ext cx="998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0000"/>
                </a:solidFill>
                <a:latin typeface="+mj-lt"/>
              </a:rPr>
              <a:t>CHECK</a:t>
            </a:r>
          </a:p>
        </p:txBody>
      </p: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6749085C-23FB-4A8C-8A44-17B5BB3BB560}"/>
              </a:ext>
            </a:extLst>
          </p:cNvPr>
          <p:cNvCxnSpPr>
            <a:cxnSpLocks/>
          </p:cNvCxnSpPr>
          <p:nvPr/>
        </p:nvCxnSpPr>
        <p:spPr>
          <a:xfrm>
            <a:off x="385192" y="5401733"/>
            <a:ext cx="0" cy="1143000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1A9E8959-8BD8-425D-8C10-41B8A00207B4}"/>
              </a:ext>
            </a:extLst>
          </p:cNvPr>
          <p:cNvCxnSpPr>
            <a:cxnSpLocks/>
          </p:cNvCxnSpPr>
          <p:nvPr/>
        </p:nvCxnSpPr>
        <p:spPr>
          <a:xfrm>
            <a:off x="385192" y="3264767"/>
            <a:ext cx="0" cy="1143000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145D3C03-26FE-4C94-A0A7-FC9B3DF5EA46}"/>
              </a:ext>
            </a:extLst>
          </p:cNvPr>
          <p:cNvCxnSpPr>
            <a:cxnSpLocks/>
          </p:cNvCxnSpPr>
          <p:nvPr/>
        </p:nvCxnSpPr>
        <p:spPr>
          <a:xfrm>
            <a:off x="385192" y="1232035"/>
            <a:ext cx="0" cy="1143000"/>
          </a:xfrm>
          <a:prstGeom prst="line">
            <a:avLst/>
          </a:prstGeom>
          <a:ln w="38100">
            <a:solidFill>
              <a:srgbClr val="FFD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Slide Number Placeholder 269">
            <a:extLst>
              <a:ext uri="{FF2B5EF4-FFF2-40B4-BE49-F238E27FC236}">
                <a16:creationId xmlns:a16="http://schemas.microsoft.com/office/drawing/2014/main" id="{4F985F0B-9F8C-4D83-9555-512DCEE78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7B9DE-C132-4D48-B923-F3CDE60F9B6A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58017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524F3E-3C24-420E-ACB5-913B2FBEB475}"/>
              </a:ext>
            </a:extLst>
          </p:cNvPr>
          <p:cNvSpPr/>
          <p:nvPr/>
        </p:nvSpPr>
        <p:spPr>
          <a:xfrm>
            <a:off x="0" y="-1"/>
            <a:ext cx="12192000" cy="745994"/>
          </a:xfrm>
          <a:prstGeom prst="rect">
            <a:avLst/>
          </a:prstGeom>
          <a:solidFill>
            <a:srgbClr val="FFDE59"/>
          </a:solidFill>
          <a:ln>
            <a:solidFill>
              <a:srgbClr val="FFD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5E599AF-00C5-4F02-A459-519DCBF9D2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" t="26711" r="-271" b="30225"/>
          <a:stretch/>
        </p:blipFill>
        <p:spPr>
          <a:xfrm>
            <a:off x="843171" y="39642"/>
            <a:ext cx="1600926" cy="6894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348C21-FD36-4169-86DB-3AF4B6E11F0D}"/>
              </a:ext>
            </a:extLst>
          </p:cNvPr>
          <p:cNvSpPr txBox="1"/>
          <p:nvPr/>
        </p:nvSpPr>
        <p:spPr>
          <a:xfrm>
            <a:off x="-95744" y="10331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ORGANIZAÇÃO DE PASTAS</a:t>
            </a:r>
          </a:p>
        </p:txBody>
      </p:sp>
      <p:sp>
        <p:nvSpPr>
          <p:cNvPr id="62" name="Slide Number Placeholder 269">
            <a:extLst>
              <a:ext uri="{FF2B5EF4-FFF2-40B4-BE49-F238E27FC236}">
                <a16:creationId xmlns:a16="http://schemas.microsoft.com/office/drawing/2014/main" id="{9DE6B22E-B7D3-4A31-95DD-3628A305F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1E7B9DE-C132-4D48-B923-F3CDE60F9B6A}" type="slidenum">
              <a:rPr lang="pt-PT" smtClean="0"/>
              <a:t>9</a:t>
            </a:fld>
            <a:endParaRPr lang="pt-PT"/>
          </a:p>
        </p:txBody>
      </p:sp>
      <p:pic>
        <p:nvPicPr>
          <p:cNvPr id="3" name="Graphic 2" descr="Open folder">
            <a:extLst>
              <a:ext uri="{FF2B5EF4-FFF2-40B4-BE49-F238E27FC236}">
                <a16:creationId xmlns:a16="http://schemas.microsoft.com/office/drawing/2014/main" id="{5A0B4157-F6A6-4765-B4B4-AE300FB4D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2197" y="956201"/>
            <a:ext cx="380033" cy="380033"/>
          </a:xfrm>
          <a:prstGeom prst="rect">
            <a:avLst/>
          </a:prstGeom>
        </p:spPr>
      </p:pic>
      <p:pic>
        <p:nvPicPr>
          <p:cNvPr id="64" name="Graphic 63" descr="Open folder">
            <a:extLst>
              <a:ext uri="{FF2B5EF4-FFF2-40B4-BE49-F238E27FC236}">
                <a16:creationId xmlns:a16="http://schemas.microsoft.com/office/drawing/2014/main" id="{5EA598BE-F4AD-4FAC-81E3-49229DCE8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2195" y="1937127"/>
            <a:ext cx="380034" cy="380034"/>
          </a:xfrm>
          <a:prstGeom prst="rect">
            <a:avLst/>
          </a:prstGeom>
        </p:spPr>
      </p:pic>
      <p:pic>
        <p:nvPicPr>
          <p:cNvPr id="65" name="Graphic 64" descr="Open folder">
            <a:extLst>
              <a:ext uri="{FF2B5EF4-FFF2-40B4-BE49-F238E27FC236}">
                <a16:creationId xmlns:a16="http://schemas.microsoft.com/office/drawing/2014/main" id="{73C73DCB-23CA-45FD-BC04-8DEBD2A56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2195" y="2663716"/>
            <a:ext cx="380034" cy="380034"/>
          </a:xfrm>
          <a:prstGeom prst="rect">
            <a:avLst/>
          </a:prstGeom>
        </p:spPr>
      </p:pic>
      <p:pic>
        <p:nvPicPr>
          <p:cNvPr id="66" name="Graphic 65" descr="Open folder">
            <a:extLst>
              <a:ext uri="{FF2B5EF4-FFF2-40B4-BE49-F238E27FC236}">
                <a16:creationId xmlns:a16="http://schemas.microsoft.com/office/drawing/2014/main" id="{F4EBDE6E-95A1-44BC-A050-64B2DD869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2195" y="3528483"/>
            <a:ext cx="380034" cy="380034"/>
          </a:xfrm>
          <a:prstGeom prst="rect">
            <a:avLst/>
          </a:prstGeom>
        </p:spPr>
      </p:pic>
      <p:pic>
        <p:nvPicPr>
          <p:cNvPr id="68" name="Graphic 67" descr="Open folder">
            <a:extLst>
              <a:ext uri="{FF2B5EF4-FFF2-40B4-BE49-F238E27FC236}">
                <a16:creationId xmlns:a16="http://schemas.microsoft.com/office/drawing/2014/main" id="{7E93BD9B-92C7-4853-B02E-D7E15B2C8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2195" y="4339955"/>
            <a:ext cx="380035" cy="380035"/>
          </a:xfrm>
          <a:prstGeom prst="rect">
            <a:avLst/>
          </a:prstGeom>
        </p:spPr>
      </p:pic>
      <p:pic>
        <p:nvPicPr>
          <p:cNvPr id="69" name="Graphic 68" descr="Open folder">
            <a:extLst>
              <a:ext uri="{FF2B5EF4-FFF2-40B4-BE49-F238E27FC236}">
                <a16:creationId xmlns:a16="http://schemas.microsoft.com/office/drawing/2014/main" id="{6636C9E9-A422-4BB8-A3BE-A2888C6C2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2195" y="5162064"/>
            <a:ext cx="380036" cy="3800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4F82E8-E316-4852-8F19-1D2B818AA907}"/>
              </a:ext>
            </a:extLst>
          </p:cNvPr>
          <p:cNvSpPr txBox="1"/>
          <p:nvPr/>
        </p:nvSpPr>
        <p:spPr>
          <a:xfrm>
            <a:off x="4877826" y="994747"/>
            <a:ext cx="234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latin typeface="+mj-lt"/>
              </a:rPr>
              <a:t>actions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150AC19-F648-4D12-97C8-BEA8A0AFAF48}"/>
              </a:ext>
            </a:extLst>
          </p:cNvPr>
          <p:cNvSpPr txBox="1"/>
          <p:nvPr/>
        </p:nvSpPr>
        <p:spPr>
          <a:xfrm>
            <a:off x="4877827" y="1930873"/>
            <a:ext cx="234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latin typeface="+mj-lt"/>
              </a:rPr>
              <a:t>css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433C1C4-3B16-4F27-8374-B275C2F809D6}"/>
              </a:ext>
            </a:extLst>
          </p:cNvPr>
          <p:cNvSpPr txBox="1"/>
          <p:nvPr/>
        </p:nvSpPr>
        <p:spPr>
          <a:xfrm>
            <a:off x="4901625" y="2654294"/>
            <a:ext cx="234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latin typeface="+mj-lt"/>
              </a:rPr>
              <a:t>database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1AE67FD-22C4-499C-974E-BC38D742CE1B}"/>
              </a:ext>
            </a:extLst>
          </p:cNvPr>
          <p:cNvSpPr txBox="1"/>
          <p:nvPr/>
        </p:nvSpPr>
        <p:spPr>
          <a:xfrm>
            <a:off x="4901625" y="3567436"/>
            <a:ext cx="234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latin typeface="+mj-lt"/>
              </a:rPr>
              <a:t>images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1E50793-97C4-4AF3-A048-F97773DB6403}"/>
              </a:ext>
            </a:extLst>
          </p:cNvPr>
          <p:cNvSpPr txBox="1"/>
          <p:nvPr/>
        </p:nvSpPr>
        <p:spPr>
          <a:xfrm>
            <a:off x="5028540" y="4356611"/>
            <a:ext cx="234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latin typeface="+mj-lt"/>
              </a:rPr>
              <a:t>includes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7032375-349B-42EF-8D40-D2BAD31639FE}"/>
              </a:ext>
            </a:extLst>
          </p:cNvPr>
          <p:cNvSpPr txBox="1"/>
          <p:nvPr/>
        </p:nvSpPr>
        <p:spPr>
          <a:xfrm>
            <a:off x="5028540" y="5141986"/>
            <a:ext cx="234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latin typeface="+mj-lt"/>
              </a:rPr>
              <a:t>pages</a:t>
            </a:r>
          </a:p>
        </p:txBody>
      </p:sp>
      <p:pic>
        <p:nvPicPr>
          <p:cNvPr id="11" name="Graphic 10" descr="Web design">
            <a:extLst>
              <a:ext uri="{FF2B5EF4-FFF2-40B4-BE49-F238E27FC236}">
                <a16:creationId xmlns:a16="http://schemas.microsoft.com/office/drawing/2014/main" id="{C5ACB72E-5F26-4F95-9436-E8583AF975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99193" y="2333579"/>
            <a:ext cx="176953" cy="176953"/>
          </a:xfrm>
          <a:prstGeom prst="rect">
            <a:avLst/>
          </a:prstGeom>
        </p:spPr>
      </p:pic>
      <p:pic>
        <p:nvPicPr>
          <p:cNvPr id="14" name="Graphic 13" descr="Paper">
            <a:extLst>
              <a:ext uri="{FF2B5EF4-FFF2-40B4-BE49-F238E27FC236}">
                <a16:creationId xmlns:a16="http://schemas.microsoft.com/office/drawing/2014/main" id="{45DA3764-A1AA-4EEC-B12D-86E525E2B6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32195" y="6249821"/>
            <a:ext cx="380037" cy="380037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BA69E9F4-AB6A-4BB3-9A2C-CB04F6403F08}"/>
              </a:ext>
            </a:extLst>
          </p:cNvPr>
          <p:cNvSpPr txBox="1"/>
          <p:nvPr/>
        </p:nvSpPr>
        <p:spPr>
          <a:xfrm>
            <a:off x="5028539" y="6306142"/>
            <a:ext cx="234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+mj-lt"/>
              </a:rPr>
              <a:t>Index.php</a:t>
            </a:r>
          </a:p>
        </p:txBody>
      </p:sp>
      <p:pic>
        <p:nvPicPr>
          <p:cNvPr id="80" name="Graphic 79" descr="Paper">
            <a:extLst>
              <a:ext uri="{FF2B5EF4-FFF2-40B4-BE49-F238E27FC236}">
                <a16:creationId xmlns:a16="http://schemas.microsoft.com/office/drawing/2014/main" id="{DEA6DB30-1F18-42F3-B9A6-BB52CC8C63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81036" y="1394760"/>
            <a:ext cx="213269" cy="213269"/>
          </a:xfrm>
          <a:prstGeom prst="rect">
            <a:avLst/>
          </a:prstGeom>
        </p:spPr>
      </p:pic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715FA5B6-F485-4B1D-AE94-87C367B128C8}"/>
              </a:ext>
            </a:extLst>
          </p:cNvPr>
          <p:cNvCxnSpPr>
            <a:cxnSpLocks/>
            <a:stCxn id="3" idx="2"/>
            <a:endCxn id="80" idx="1"/>
          </p:cNvCxnSpPr>
          <p:nvPr/>
        </p:nvCxnSpPr>
        <p:spPr>
          <a:xfrm rot="16200000" flipH="1">
            <a:off x="4819045" y="1139403"/>
            <a:ext cx="165161" cy="558822"/>
          </a:xfrm>
          <a:prstGeom prst="bentConnector2">
            <a:avLst/>
          </a:prstGeom>
          <a:ln w="19050">
            <a:solidFill>
              <a:srgbClr val="FFDE5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4BC68E12-C2AC-4B4D-968C-D49B923D93E9}"/>
              </a:ext>
            </a:extLst>
          </p:cNvPr>
          <p:cNvSpPr txBox="1"/>
          <p:nvPr/>
        </p:nvSpPr>
        <p:spPr>
          <a:xfrm>
            <a:off x="5405707" y="1349636"/>
            <a:ext cx="2345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latin typeface="+mj-lt"/>
              </a:rPr>
              <a:t>create_livro_action.php</a:t>
            </a:r>
            <a:endParaRPr lang="pt-PT" dirty="0">
              <a:latin typeface="+mj-lt"/>
            </a:endParaRP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10E7FDD2-AEF4-4F6F-9CE0-C949C42F1E39}"/>
              </a:ext>
            </a:extLst>
          </p:cNvPr>
          <p:cNvCxnSpPr>
            <a:cxnSpLocks/>
            <a:stCxn id="3" idx="2"/>
            <a:endCxn id="89" idx="1"/>
          </p:cNvCxnSpPr>
          <p:nvPr/>
        </p:nvCxnSpPr>
        <p:spPr>
          <a:xfrm rot="16200000" flipH="1">
            <a:off x="4662115" y="1296333"/>
            <a:ext cx="479020" cy="558822"/>
          </a:xfrm>
          <a:prstGeom prst="bentConnector2">
            <a:avLst/>
          </a:prstGeom>
          <a:ln w="19050">
            <a:solidFill>
              <a:srgbClr val="FFDE5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Graphic 88" descr="Paper">
            <a:extLst>
              <a:ext uri="{FF2B5EF4-FFF2-40B4-BE49-F238E27FC236}">
                <a16:creationId xmlns:a16="http://schemas.microsoft.com/office/drawing/2014/main" id="{6C5E08FB-732F-429A-A5EF-E2FCD8B047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81036" y="1708619"/>
            <a:ext cx="213269" cy="213269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C8B96009-6805-47EA-8324-D9906CBD5182}"/>
              </a:ext>
            </a:extLst>
          </p:cNvPr>
          <p:cNvSpPr txBox="1"/>
          <p:nvPr/>
        </p:nvSpPr>
        <p:spPr>
          <a:xfrm>
            <a:off x="5394305" y="1647108"/>
            <a:ext cx="2345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latin typeface="+mj-lt"/>
              </a:rPr>
              <a:t>login_action.php</a:t>
            </a:r>
            <a:endParaRPr lang="pt-PT" dirty="0">
              <a:latin typeface="+mj-lt"/>
            </a:endParaRPr>
          </a:p>
        </p:txBody>
      </p: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AF05A4FE-4EE2-499B-9D70-AB318EC35E30}"/>
              </a:ext>
            </a:extLst>
          </p:cNvPr>
          <p:cNvCxnSpPr/>
          <p:nvPr/>
        </p:nvCxnSpPr>
        <p:spPr>
          <a:xfrm rot="16200000" flipH="1">
            <a:off x="4799812" y="2085617"/>
            <a:ext cx="165161" cy="558822"/>
          </a:xfrm>
          <a:prstGeom prst="bentConnector2">
            <a:avLst/>
          </a:prstGeom>
          <a:ln w="19050">
            <a:solidFill>
              <a:srgbClr val="FFDE5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5C8EF462-A154-4666-8F66-D9C85B3EAD0F}"/>
              </a:ext>
            </a:extLst>
          </p:cNvPr>
          <p:cNvSpPr txBox="1"/>
          <p:nvPr/>
        </p:nvSpPr>
        <p:spPr>
          <a:xfrm>
            <a:off x="5405708" y="2249203"/>
            <a:ext cx="2345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latin typeface="+mj-lt"/>
              </a:rPr>
              <a:t>style.css</a:t>
            </a:r>
            <a:endParaRPr lang="pt-PT" dirty="0"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F45EC3-48DD-4205-B87C-15EE902EB404}"/>
              </a:ext>
            </a:extLst>
          </p:cNvPr>
          <p:cNvSpPr txBox="1"/>
          <p:nvPr/>
        </p:nvSpPr>
        <p:spPr>
          <a:xfrm>
            <a:off x="5946010" y="1862788"/>
            <a:ext cx="5106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dirty="0">
                <a:solidFill>
                  <a:srgbClr val="FFDE59"/>
                </a:solidFill>
                <a:latin typeface="+mj-lt"/>
              </a:rPr>
              <a:t>(…)</a:t>
            </a:r>
          </a:p>
        </p:txBody>
      </p: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7841CF66-E8B1-4678-838E-AB562A0C6B23}"/>
              </a:ext>
            </a:extLst>
          </p:cNvPr>
          <p:cNvCxnSpPr>
            <a:cxnSpLocks/>
            <a:stCxn id="65" idx="2"/>
            <a:endCxn id="96" idx="1"/>
          </p:cNvCxnSpPr>
          <p:nvPr/>
        </p:nvCxnSpPr>
        <p:spPr>
          <a:xfrm rot="16200000" flipH="1">
            <a:off x="4821486" y="2844476"/>
            <a:ext cx="160277" cy="558824"/>
          </a:xfrm>
          <a:prstGeom prst="bentConnector2">
            <a:avLst/>
          </a:prstGeom>
          <a:ln w="19050">
            <a:solidFill>
              <a:srgbClr val="FFDE5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Graphic 95" descr="Paper">
            <a:extLst>
              <a:ext uri="{FF2B5EF4-FFF2-40B4-BE49-F238E27FC236}">
                <a16:creationId xmlns:a16="http://schemas.microsoft.com/office/drawing/2014/main" id="{A9594415-0342-4723-86CD-4726C29621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81036" y="3097392"/>
            <a:ext cx="213269" cy="213269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458AEA3A-2D00-4A13-B70B-5DB32FC015FD}"/>
              </a:ext>
            </a:extLst>
          </p:cNvPr>
          <p:cNvSpPr txBox="1"/>
          <p:nvPr/>
        </p:nvSpPr>
        <p:spPr>
          <a:xfrm>
            <a:off x="5405709" y="3037471"/>
            <a:ext cx="2345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latin typeface="+mj-lt"/>
              </a:rPr>
              <a:t>livro.php</a:t>
            </a:r>
            <a:endParaRPr lang="pt-PT" dirty="0">
              <a:latin typeface="+mj-lt"/>
            </a:endParaRPr>
          </a:p>
        </p:txBody>
      </p:sp>
      <p:pic>
        <p:nvPicPr>
          <p:cNvPr id="98" name="Graphic 97" descr="Paper">
            <a:extLst>
              <a:ext uri="{FF2B5EF4-FFF2-40B4-BE49-F238E27FC236}">
                <a16:creationId xmlns:a16="http://schemas.microsoft.com/office/drawing/2014/main" id="{C091D031-8D74-4930-BB65-980EB31A3F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81036" y="3347746"/>
            <a:ext cx="213269" cy="213269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D324D1B6-2C69-4AB1-9734-A6ECD2BEDBC7}"/>
              </a:ext>
            </a:extLst>
          </p:cNvPr>
          <p:cNvSpPr txBox="1"/>
          <p:nvPr/>
        </p:nvSpPr>
        <p:spPr>
          <a:xfrm>
            <a:off x="5400007" y="3285376"/>
            <a:ext cx="2345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latin typeface="+mj-lt"/>
              </a:rPr>
              <a:t>categorias.php</a:t>
            </a:r>
            <a:endParaRPr lang="pt-PT" dirty="0">
              <a:latin typeface="+mj-lt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F85309F-2B98-463C-A735-A312630F8132}"/>
              </a:ext>
            </a:extLst>
          </p:cNvPr>
          <p:cNvSpPr txBox="1"/>
          <p:nvPr/>
        </p:nvSpPr>
        <p:spPr>
          <a:xfrm>
            <a:off x="5946010" y="3501797"/>
            <a:ext cx="5106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dirty="0">
                <a:solidFill>
                  <a:srgbClr val="FFDE59"/>
                </a:solidFill>
                <a:latin typeface="+mj-lt"/>
              </a:rPr>
              <a:t>(…)</a:t>
            </a:r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89F52EAB-1516-4F22-AAB7-66F92013EDAD}"/>
              </a:ext>
            </a:extLst>
          </p:cNvPr>
          <p:cNvCxnSpPr>
            <a:cxnSpLocks/>
            <a:stCxn id="65" idx="2"/>
            <a:endCxn id="98" idx="1"/>
          </p:cNvCxnSpPr>
          <p:nvPr/>
        </p:nvCxnSpPr>
        <p:spPr>
          <a:xfrm rot="16200000" flipH="1">
            <a:off x="4696309" y="2969653"/>
            <a:ext cx="410631" cy="558824"/>
          </a:xfrm>
          <a:prstGeom prst="bentConnector2">
            <a:avLst/>
          </a:prstGeom>
          <a:ln w="19050">
            <a:solidFill>
              <a:srgbClr val="FFDE5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0F2D9E45-5204-4015-83DD-AA1C9781CBC2}"/>
              </a:ext>
            </a:extLst>
          </p:cNvPr>
          <p:cNvCxnSpPr>
            <a:cxnSpLocks/>
            <a:stCxn id="66" idx="2"/>
          </p:cNvCxnSpPr>
          <p:nvPr/>
        </p:nvCxnSpPr>
        <p:spPr>
          <a:xfrm rot="16200000" flipH="1">
            <a:off x="4835879" y="3694849"/>
            <a:ext cx="120086" cy="547421"/>
          </a:xfrm>
          <a:prstGeom prst="bentConnector2">
            <a:avLst/>
          </a:prstGeom>
          <a:ln w="19050">
            <a:solidFill>
              <a:srgbClr val="FFDE5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10DCACEE-3884-4B1E-B135-1217A3AA8DC0}"/>
              </a:ext>
            </a:extLst>
          </p:cNvPr>
          <p:cNvSpPr txBox="1"/>
          <p:nvPr/>
        </p:nvSpPr>
        <p:spPr>
          <a:xfrm>
            <a:off x="5394305" y="3862049"/>
            <a:ext cx="1197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latin typeface="+mj-lt"/>
              </a:rPr>
              <a:t>livros</a:t>
            </a:r>
            <a:endParaRPr lang="pt-PT" dirty="0">
              <a:latin typeface="+mj-lt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8D44D23-523E-40A2-8C84-ACC3DF2D1E91}"/>
              </a:ext>
            </a:extLst>
          </p:cNvPr>
          <p:cNvSpPr txBox="1"/>
          <p:nvPr/>
        </p:nvSpPr>
        <p:spPr>
          <a:xfrm>
            <a:off x="5388603" y="4109954"/>
            <a:ext cx="1259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latin typeface="+mj-lt"/>
              </a:rPr>
              <a:t>icones</a:t>
            </a:r>
            <a:endParaRPr lang="pt-PT" dirty="0">
              <a:latin typeface="+mj-lt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146AFC0-91FC-4A1E-891A-2DB3E39A75EA}"/>
              </a:ext>
            </a:extLst>
          </p:cNvPr>
          <p:cNvSpPr txBox="1"/>
          <p:nvPr/>
        </p:nvSpPr>
        <p:spPr>
          <a:xfrm>
            <a:off x="5946010" y="4272879"/>
            <a:ext cx="5106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dirty="0">
                <a:solidFill>
                  <a:srgbClr val="FFDE59"/>
                </a:solidFill>
                <a:latin typeface="+mj-lt"/>
              </a:rPr>
              <a:t>(…)</a:t>
            </a:r>
          </a:p>
        </p:txBody>
      </p:sp>
      <p:pic>
        <p:nvPicPr>
          <p:cNvPr id="116" name="Graphic 115" descr="Open folder">
            <a:extLst>
              <a:ext uri="{FF2B5EF4-FFF2-40B4-BE49-F238E27FC236}">
                <a16:creationId xmlns:a16="http://schemas.microsoft.com/office/drawing/2014/main" id="{3045E58D-6FC9-4407-BF6B-246332A8C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99193" y="3922932"/>
            <a:ext cx="208700" cy="208700"/>
          </a:xfrm>
          <a:prstGeom prst="rect">
            <a:avLst/>
          </a:prstGeom>
        </p:spPr>
      </p:pic>
      <p:pic>
        <p:nvPicPr>
          <p:cNvPr id="117" name="Graphic 116" descr="Open folder">
            <a:extLst>
              <a:ext uri="{FF2B5EF4-FFF2-40B4-BE49-F238E27FC236}">
                <a16:creationId xmlns:a16="http://schemas.microsoft.com/office/drawing/2014/main" id="{8FDEA0F2-A3E7-4DEC-A0DF-6BDDA082F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99193" y="4149876"/>
            <a:ext cx="214240" cy="214240"/>
          </a:xfrm>
          <a:prstGeom prst="rect">
            <a:avLst/>
          </a:prstGeom>
        </p:spPr>
      </p:pic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id="{BE2E9A8F-6B18-43B1-A01B-774912D4E009}"/>
              </a:ext>
            </a:extLst>
          </p:cNvPr>
          <p:cNvCxnSpPr>
            <a:cxnSpLocks/>
            <a:stCxn id="66" idx="2"/>
          </p:cNvCxnSpPr>
          <p:nvPr/>
        </p:nvCxnSpPr>
        <p:spPr>
          <a:xfrm rot="16200000" flipH="1">
            <a:off x="4714222" y="3816506"/>
            <a:ext cx="376746" cy="560767"/>
          </a:xfrm>
          <a:prstGeom prst="bentConnector2">
            <a:avLst/>
          </a:prstGeom>
          <a:ln w="19050">
            <a:solidFill>
              <a:srgbClr val="FFDE5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8D9ADB01-2DEF-41E2-812C-6A1A33413E8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28850" y="4440929"/>
            <a:ext cx="120086" cy="547421"/>
          </a:xfrm>
          <a:prstGeom prst="bentConnector2">
            <a:avLst/>
          </a:prstGeom>
          <a:ln w="19050">
            <a:solidFill>
              <a:srgbClr val="FFDE5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F4E9A7F9-7974-48AE-BDC5-7B3A74B0659A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07193" y="4562586"/>
            <a:ext cx="376746" cy="560767"/>
          </a:xfrm>
          <a:prstGeom prst="bentConnector2">
            <a:avLst/>
          </a:prstGeom>
          <a:ln w="19050">
            <a:solidFill>
              <a:srgbClr val="FFDE5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Graphic 123" descr="Paper">
            <a:extLst>
              <a:ext uri="{FF2B5EF4-FFF2-40B4-BE49-F238E27FC236}">
                <a16:creationId xmlns:a16="http://schemas.microsoft.com/office/drawing/2014/main" id="{7D54F870-662C-48B0-A05B-D3DADEF94D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69634" y="4687310"/>
            <a:ext cx="213269" cy="213269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073FB8FF-7016-4CE8-BAFF-F883CFB12955}"/>
              </a:ext>
            </a:extLst>
          </p:cNvPr>
          <p:cNvSpPr txBox="1"/>
          <p:nvPr/>
        </p:nvSpPr>
        <p:spPr>
          <a:xfrm>
            <a:off x="5394305" y="4642186"/>
            <a:ext cx="2345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latin typeface="+mj-lt"/>
              </a:rPr>
              <a:t>opendb.php</a:t>
            </a:r>
            <a:endParaRPr lang="pt-PT" dirty="0">
              <a:latin typeface="+mj-lt"/>
            </a:endParaRPr>
          </a:p>
        </p:txBody>
      </p:sp>
      <p:pic>
        <p:nvPicPr>
          <p:cNvPr id="126" name="Graphic 125" descr="Paper">
            <a:extLst>
              <a:ext uri="{FF2B5EF4-FFF2-40B4-BE49-F238E27FC236}">
                <a16:creationId xmlns:a16="http://schemas.microsoft.com/office/drawing/2014/main" id="{F0A2EC7E-A54B-4AED-BC45-C5A8D64535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69634" y="5001169"/>
            <a:ext cx="213269" cy="213269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B9095EED-5C6B-411C-8689-6246DF4931D8}"/>
              </a:ext>
            </a:extLst>
          </p:cNvPr>
          <p:cNvSpPr txBox="1"/>
          <p:nvPr/>
        </p:nvSpPr>
        <p:spPr>
          <a:xfrm>
            <a:off x="5382903" y="4939658"/>
            <a:ext cx="2345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latin typeface="+mj-lt"/>
              </a:rPr>
              <a:t>closedb.php</a:t>
            </a:r>
            <a:endParaRPr lang="pt-PT" dirty="0">
              <a:latin typeface="+mj-lt"/>
            </a:endParaRPr>
          </a:p>
        </p:txBody>
      </p: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46F58FFC-38DE-49DA-805A-E1BEA66FAE08}"/>
              </a:ext>
            </a:extLst>
          </p:cNvPr>
          <p:cNvCxnSpPr>
            <a:cxnSpLocks/>
            <a:stCxn id="69" idx="2"/>
          </p:cNvCxnSpPr>
          <p:nvPr/>
        </p:nvCxnSpPr>
        <p:spPr>
          <a:xfrm rot="16200000" flipH="1">
            <a:off x="4844612" y="5319701"/>
            <a:ext cx="91218" cy="536016"/>
          </a:xfrm>
          <a:prstGeom prst="bentConnector2">
            <a:avLst/>
          </a:prstGeom>
          <a:ln w="19050">
            <a:solidFill>
              <a:srgbClr val="FFDE5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69CB41D-0204-4BDA-A5D9-4B8408120869}"/>
              </a:ext>
            </a:extLst>
          </p:cNvPr>
          <p:cNvSpPr txBox="1"/>
          <p:nvPr/>
        </p:nvSpPr>
        <p:spPr>
          <a:xfrm>
            <a:off x="5382903" y="5466764"/>
            <a:ext cx="1197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latin typeface="+mj-lt"/>
              </a:rPr>
              <a:t>admin</a:t>
            </a:r>
            <a:endParaRPr lang="pt-PT" dirty="0">
              <a:latin typeface="+mj-lt"/>
            </a:endParaRPr>
          </a:p>
        </p:txBody>
      </p:sp>
      <p:pic>
        <p:nvPicPr>
          <p:cNvPr id="130" name="Graphic 129" descr="Open folder">
            <a:extLst>
              <a:ext uri="{FF2B5EF4-FFF2-40B4-BE49-F238E27FC236}">
                <a16:creationId xmlns:a16="http://schemas.microsoft.com/office/drawing/2014/main" id="{703A273E-1093-427A-8622-4C7766CBBB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7791" y="5527647"/>
            <a:ext cx="208700" cy="208700"/>
          </a:xfrm>
          <a:prstGeom prst="rect">
            <a:avLst/>
          </a:prstGeom>
        </p:spPr>
      </p:pic>
      <p:pic>
        <p:nvPicPr>
          <p:cNvPr id="131" name="Graphic 130" descr="Open folder">
            <a:extLst>
              <a:ext uri="{FF2B5EF4-FFF2-40B4-BE49-F238E27FC236}">
                <a16:creationId xmlns:a16="http://schemas.microsoft.com/office/drawing/2014/main" id="{886B5A42-AED8-4714-911D-524D5825C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7791" y="5754591"/>
            <a:ext cx="214240" cy="214240"/>
          </a:xfrm>
          <a:prstGeom prst="rect">
            <a:avLst/>
          </a:prstGeom>
        </p:spPr>
      </p:pic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8DF9F319-D92C-490B-9FE0-5BF1A8F3F962}"/>
              </a:ext>
            </a:extLst>
          </p:cNvPr>
          <p:cNvCxnSpPr>
            <a:cxnSpLocks/>
            <a:stCxn id="69" idx="2"/>
          </p:cNvCxnSpPr>
          <p:nvPr/>
        </p:nvCxnSpPr>
        <p:spPr>
          <a:xfrm rot="16200000" flipH="1">
            <a:off x="4722955" y="5441358"/>
            <a:ext cx="347878" cy="549362"/>
          </a:xfrm>
          <a:prstGeom prst="bentConnector2">
            <a:avLst/>
          </a:prstGeom>
          <a:ln w="19050">
            <a:solidFill>
              <a:srgbClr val="FFDE5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390DDB7B-7982-4F40-BB84-4A0421DC9CE5}"/>
              </a:ext>
            </a:extLst>
          </p:cNvPr>
          <p:cNvSpPr txBox="1"/>
          <p:nvPr/>
        </p:nvSpPr>
        <p:spPr>
          <a:xfrm>
            <a:off x="5376146" y="5699998"/>
            <a:ext cx="1197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latin typeface="+mj-lt"/>
              </a:rPr>
              <a:t>user</a:t>
            </a:r>
            <a:endParaRPr lang="pt-PT" dirty="0">
              <a:latin typeface="+mj-lt"/>
            </a:endParaRPr>
          </a:p>
        </p:txBody>
      </p:sp>
      <p:pic>
        <p:nvPicPr>
          <p:cNvPr id="134" name="Graphic 133" descr="Open folder">
            <a:extLst>
              <a:ext uri="{FF2B5EF4-FFF2-40B4-BE49-F238E27FC236}">
                <a16:creationId xmlns:a16="http://schemas.microsoft.com/office/drawing/2014/main" id="{5B9AD6AA-35D2-4DFD-8A3D-05C08600C6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4424" y="6031487"/>
            <a:ext cx="214240" cy="214240"/>
          </a:xfrm>
          <a:prstGeom prst="rect">
            <a:avLst/>
          </a:prstGeom>
        </p:spPr>
      </p:pic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4676FEED-674A-436F-A265-379756AA326A}"/>
              </a:ext>
            </a:extLst>
          </p:cNvPr>
          <p:cNvCxnSpPr>
            <a:cxnSpLocks/>
            <a:stCxn id="69" idx="2"/>
            <a:endCxn id="134" idx="1"/>
          </p:cNvCxnSpPr>
          <p:nvPr/>
        </p:nvCxnSpPr>
        <p:spPr>
          <a:xfrm rot="16200000" flipH="1">
            <a:off x="4600065" y="5564247"/>
            <a:ext cx="596507" cy="552211"/>
          </a:xfrm>
          <a:prstGeom prst="bentConnector2">
            <a:avLst/>
          </a:prstGeom>
          <a:ln w="19050">
            <a:solidFill>
              <a:srgbClr val="FFDE5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5F403FBD-D699-4183-8D87-6860617CE20F}"/>
              </a:ext>
            </a:extLst>
          </p:cNvPr>
          <p:cNvSpPr txBox="1"/>
          <p:nvPr/>
        </p:nvSpPr>
        <p:spPr>
          <a:xfrm>
            <a:off x="5362779" y="5976894"/>
            <a:ext cx="1197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latin typeface="+mj-lt"/>
              </a:rPr>
              <a:t>components</a:t>
            </a:r>
            <a:endParaRPr lang="pt-PT" dirty="0">
              <a:latin typeface="+mj-lt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CA4E462A-5EA2-4DF4-8292-3359A9B64FE2}"/>
              </a:ext>
            </a:extLst>
          </p:cNvPr>
          <p:cNvSpPr txBox="1"/>
          <p:nvPr/>
        </p:nvSpPr>
        <p:spPr>
          <a:xfrm>
            <a:off x="5898385" y="6181909"/>
            <a:ext cx="5106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dirty="0">
                <a:solidFill>
                  <a:srgbClr val="FFDE59"/>
                </a:solidFill>
                <a:latin typeface="+mj-lt"/>
              </a:rPr>
              <a:t>(…)</a:t>
            </a:r>
          </a:p>
        </p:txBody>
      </p:sp>
    </p:spTree>
    <p:extLst>
      <p:ext uri="{BB962C8B-B14F-4D97-AF65-F5344CB8AC3E}">
        <p14:creationId xmlns:p14="http://schemas.microsoft.com/office/powerpoint/2010/main" val="28390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5997</TotalTime>
  <Words>4020</Words>
  <Application>Microsoft Office PowerPoint</Application>
  <PresentationFormat>Widescreen</PresentationFormat>
  <Paragraphs>1260</Paragraphs>
  <Slides>47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Calibri Light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 Raquel Bico Correia</dc:creator>
  <cp:lastModifiedBy>Sara Raquel Bico Correia</cp:lastModifiedBy>
  <cp:revision>141</cp:revision>
  <dcterms:created xsi:type="dcterms:W3CDTF">2020-05-02T20:10:23Z</dcterms:created>
  <dcterms:modified xsi:type="dcterms:W3CDTF">2020-05-17T10:26:59Z</dcterms:modified>
</cp:coreProperties>
</file>